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2"/>
  </p:notesMasterIdLst>
  <p:sldIdLst>
    <p:sldId id="313" r:id="rId2"/>
    <p:sldId id="318" r:id="rId3"/>
    <p:sldId id="319" r:id="rId4"/>
    <p:sldId id="321" r:id="rId5"/>
    <p:sldId id="314" r:id="rId6"/>
    <p:sldId id="265" r:id="rId7"/>
    <p:sldId id="316" r:id="rId8"/>
    <p:sldId id="315" r:id="rId9"/>
    <p:sldId id="257" r:id="rId10"/>
    <p:sldId id="317" r:id="rId11"/>
    <p:sldId id="320" r:id="rId12"/>
    <p:sldId id="322" r:id="rId13"/>
    <p:sldId id="323" r:id="rId14"/>
    <p:sldId id="324" r:id="rId15"/>
    <p:sldId id="325" r:id="rId16"/>
    <p:sldId id="326" r:id="rId17"/>
    <p:sldId id="341" r:id="rId18"/>
    <p:sldId id="328" r:id="rId19"/>
    <p:sldId id="339" r:id="rId20"/>
    <p:sldId id="340" r:id="rId21"/>
    <p:sldId id="331" r:id="rId22"/>
    <p:sldId id="329" r:id="rId23"/>
    <p:sldId id="332" r:id="rId24"/>
    <p:sldId id="336" r:id="rId25"/>
    <p:sldId id="334" r:id="rId26"/>
    <p:sldId id="338" r:id="rId27"/>
    <p:sldId id="333" r:id="rId28"/>
    <p:sldId id="342" r:id="rId29"/>
    <p:sldId id="327" r:id="rId30"/>
    <p:sldId id="259" r:id="rId31"/>
  </p:sldIdLst>
  <p:sldSz cx="9144000" cy="5143500" type="screen16x9"/>
  <p:notesSz cx="6858000" cy="9144000"/>
  <p:embeddedFontLst>
    <p:embeddedFont>
      <p:font typeface="Bebas Neue" panose="020B0604020202020204" charset="0"/>
      <p:regular r:id="rId33"/>
    </p:embeddedFont>
    <p:embeddedFont>
      <p:font typeface="Fugaz One" panose="020B0604020202020204" charset="0"/>
      <p:regular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432ADD-A4A3-44D6-A074-255222267221}">
  <a:tblStyle styleId="{DD432ADD-A4A3-44D6-A074-2552222672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8" y="-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8205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185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38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1428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3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77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826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865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1131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40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488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193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316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835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658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213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677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fbdf1549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fbdf1549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51089947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151089947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59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f54d7a62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f54d7a62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781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411a609a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1411a609a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30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534375" y="3390988"/>
            <a:ext cx="2104925" cy="2104925"/>
          </a:xfrm>
          <a:custGeom>
            <a:avLst/>
            <a:gdLst/>
            <a:ahLst/>
            <a:cxnLst/>
            <a:rect l="l" t="t" r="r" b="b"/>
            <a:pathLst>
              <a:path w="84197" h="84197" extrusionOk="0">
                <a:moveTo>
                  <a:pt x="84197" y="1"/>
                </a:moveTo>
                <a:lnTo>
                  <a:pt x="1" y="84196"/>
                </a:lnTo>
                <a:lnTo>
                  <a:pt x="50519" y="84196"/>
                </a:lnTo>
                <a:lnTo>
                  <a:pt x="84197" y="51065"/>
                </a:lnTo>
                <a:lnTo>
                  <a:pt x="8419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-1466950" y="-1434025"/>
            <a:ext cx="2375201" cy="2374327"/>
          </a:xfrm>
          <a:custGeom>
            <a:avLst/>
            <a:gdLst/>
            <a:ahLst/>
            <a:cxnLst/>
            <a:rect l="l" t="t" r="r" b="b"/>
            <a:pathLst>
              <a:path w="84227" h="84196" extrusionOk="0">
                <a:moveTo>
                  <a:pt x="84227" y="0"/>
                </a:moveTo>
                <a:lnTo>
                  <a:pt x="0" y="84196"/>
                </a:lnTo>
                <a:lnTo>
                  <a:pt x="50518" y="84196"/>
                </a:lnTo>
                <a:lnTo>
                  <a:pt x="84227" y="51065"/>
                </a:lnTo>
                <a:lnTo>
                  <a:pt x="8422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10800000">
            <a:off x="162787" y="-581961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-639721" y="775249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 rot="10800000">
            <a:off x="7693902" y="-70749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8654125" y="-1059634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>
            <a:off x="6621200" y="4160934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13225" y="1247025"/>
            <a:ext cx="41145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21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25" y="3914992"/>
            <a:ext cx="38589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/>
          <p:nvPr/>
        </p:nvSpPr>
        <p:spPr>
          <a:xfrm flipH="1">
            <a:off x="-476350" y="3390988"/>
            <a:ext cx="2104925" cy="2104925"/>
          </a:xfrm>
          <a:custGeom>
            <a:avLst/>
            <a:gdLst/>
            <a:ahLst/>
            <a:cxnLst/>
            <a:rect l="l" t="t" r="r" b="b"/>
            <a:pathLst>
              <a:path w="84197" h="84197" extrusionOk="0">
                <a:moveTo>
                  <a:pt x="84197" y="1"/>
                </a:moveTo>
                <a:lnTo>
                  <a:pt x="1" y="84196"/>
                </a:lnTo>
                <a:lnTo>
                  <a:pt x="50519" y="84196"/>
                </a:lnTo>
                <a:lnTo>
                  <a:pt x="84197" y="51065"/>
                </a:lnTo>
                <a:lnTo>
                  <a:pt x="8419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35"/>
          <p:cNvSpPr/>
          <p:nvPr/>
        </p:nvSpPr>
        <p:spPr>
          <a:xfrm flipH="1">
            <a:off x="8254699" y="-1434025"/>
            <a:ext cx="2375201" cy="2374327"/>
          </a:xfrm>
          <a:custGeom>
            <a:avLst/>
            <a:gdLst/>
            <a:ahLst/>
            <a:cxnLst/>
            <a:rect l="l" t="t" r="r" b="b"/>
            <a:pathLst>
              <a:path w="84227" h="84196" extrusionOk="0">
                <a:moveTo>
                  <a:pt x="84227" y="0"/>
                </a:moveTo>
                <a:lnTo>
                  <a:pt x="0" y="84196"/>
                </a:lnTo>
                <a:lnTo>
                  <a:pt x="50518" y="84196"/>
                </a:lnTo>
                <a:lnTo>
                  <a:pt x="84227" y="51065"/>
                </a:lnTo>
                <a:lnTo>
                  <a:pt x="8422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p35"/>
          <p:cNvSpPr/>
          <p:nvPr/>
        </p:nvSpPr>
        <p:spPr>
          <a:xfrm flipH="1">
            <a:off x="-640250" y="3004755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35"/>
          <p:cNvSpPr/>
          <p:nvPr/>
        </p:nvSpPr>
        <p:spPr>
          <a:xfrm flipH="1">
            <a:off x="8279792" y="31760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5"/>
          <p:cNvSpPr/>
          <p:nvPr/>
        </p:nvSpPr>
        <p:spPr>
          <a:xfrm flipH="1">
            <a:off x="8254700" y="3798530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35"/>
          <p:cNvSpPr/>
          <p:nvPr/>
        </p:nvSpPr>
        <p:spPr>
          <a:xfrm flipH="1">
            <a:off x="8224550" y="3270491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35"/>
          <p:cNvSpPr/>
          <p:nvPr/>
        </p:nvSpPr>
        <p:spPr>
          <a:xfrm flipH="1">
            <a:off x="7651617" y="374045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10800000">
            <a:off x="7958852" y="-78031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4"/>
          <p:cNvSpPr/>
          <p:nvPr/>
        </p:nvSpPr>
        <p:spPr>
          <a:xfrm>
            <a:off x="7824475" y="411445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-1056875" y="416945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 flipH="1">
            <a:off x="8227709" y="4205052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5"/>
          <p:cNvSpPr/>
          <p:nvPr/>
        </p:nvSpPr>
        <p:spPr>
          <a:xfrm flipH="1">
            <a:off x="-1184250" y="-38504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015838" y="2684125"/>
            <a:ext cx="14574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5670763" y="2684125"/>
            <a:ext cx="14574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1447788" y="3221950"/>
            <a:ext cx="2593500" cy="9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5102713" y="3221950"/>
            <a:ext cx="2593500" cy="9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flipH="1">
            <a:off x="-791900" y="-536522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5"/>
          <p:cNvSpPr/>
          <p:nvPr/>
        </p:nvSpPr>
        <p:spPr>
          <a:xfrm flipH="1">
            <a:off x="7736409" y="4205052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5"/>
          <p:cNvSpPr/>
          <p:nvPr/>
        </p:nvSpPr>
        <p:spPr>
          <a:xfrm flipH="1">
            <a:off x="-556050" y="3748750"/>
            <a:ext cx="2375201" cy="2374327"/>
          </a:xfrm>
          <a:custGeom>
            <a:avLst/>
            <a:gdLst/>
            <a:ahLst/>
            <a:cxnLst/>
            <a:rect l="l" t="t" r="r" b="b"/>
            <a:pathLst>
              <a:path w="84227" h="84196" extrusionOk="0">
                <a:moveTo>
                  <a:pt x="84227" y="0"/>
                </a:moveTo>
                <a:lnTo>
                  <a:pt x="0" y="84196"/>
                </a:lnTo>
                <a:lnTo>
                  <a:pt x="50518" y="84196"/>
                </a:lnTo>
                <a:lnTo>
                  <a:pt x="84227" y="51065"/>
                </a:lnTo>
                <a:lnTo>
                  <a:pt x="8422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2535000" y="1760447"/>
            <a:ext cx="4074000" cy="1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/>
          <p:nvPr/>
        </p:nvSpPr>
        <p:spPr>
          <a:xfrm flipH="1">
            <a:off x="8312124" y="-1434025"/>
            <a:ext cx="2375201" cy="2374327"/>
          </a:xfrm>
          <a:custGeom>
            <a:avLst/>
            <a:gdLst/>
            <a:ahLst/>
            <a:cxnLst/>
            <a:rect l="l" t="t" r="r" b="b"/>
            <a:pathLst>
              <a:path w="84227" h="84196" extrusionOk="0">
                <a:moveTo>
                  <a:pt x="84227" y="0"/>
                </a:moveTo>
                <a:lnTo>
                  <a:pt x="0" y="84196"/>
                </a:lnTo>
                <a:lnTo>
                  <a:pt x="50518" y="84196"/>
                </a:lnTo>
                <a:lnTo>
                  <a:pt x="84227" y="51065"/>
                </a:lnTo>
                <a:lnTo>
                  <a:pt x="8422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18"/>
          <p:cNvSpPr/>
          <p:nvPr/>
        </p:nvSpPr>
        <p:spPr>
          <a:xfrm rot="10800000" flipH="1">
            <a:off x="7395550" y="-644100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18"/>
          <p:cNvSpPr/>
          <p:nvPr/>
        </p:nvSpPr>
        <p:spPr>
          <a:xfrm flipH="1">
            <a:off x="8037059" y="669925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1"/>
          </p:nvPr>
        </p:nvSpPr>
        <p:spPr>
          <a:xfrm>
            <a:off x="2251350" y="3196322"/>
            <a:ext cx="4641300" cy="7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/>
          <p:nvPr/>
        </p:nvSpPr>
        <p:spPr>
          <a:xfrm flipH="1">
            <a:off x="-914325" y="3390988"/>
            <a:ext cx="2104925" cy="2104925"/>
          </a:xfrm>
          <a:custGeom>
            <a:avLst/>
            <a:gdLst/>
            <a:ahLst/>
            <a:cxnLst/>
            <a:rect l="l" t="t" r="r" b="b"/>
            <a:pathLst>
              <a:path w="84197" h="84197" extrusionOk="0">
                <a:moveTo>
                  <a:pt x="84197" y="1"/>
                </a:moveTo>
                <a:lnTo>
                  <a:pt x="1" y="84196"/>
                </a:lnTo>
                <a:lnTo>
                  <a:pt x="50519" y="84196"/>
                </a:lnTo>
                <a:lnTo>
                  <a:pt x="84197" y="51065"/>
                </a:lnTo>
                <a:lnTo>
                  <a:pt x="8419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18"/>
          <p:cNvSpPr/>
          <p:nvPr/>
        </p:nvSpPr>
        <p:spPr>
          <a:xfrm flipH="1">
            <a:off x="456600" y="446440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18"/>
          <p:cNvSpPr/>
          <p:nvPr/>
        </p:nvSpPr>
        <p:spPr>
          <a:xfrm rot="10800000" flipH="1">
            <a:off x="-874250" y="206203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8"/>
          <p:cNvSpPr/>
          <p:nvPr/>
        </p:nvSpPr>
        <p:spPr>
          <a:xfrm flipH="1">
            <a:off x="-1305625" y="252600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/>
          <p:nvPr/>
        </p:nvSpPr>
        <p:spPr>
          <a:xfrm flipH="1">
            <a:off x="-864342" y="3085765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23"/>
          <p:cNvSpPr/>
          <p:nvPr/>
        </p:nvSpPr>
        <p:spPr>
          <a:xfrm flipH="1">
            <a:off x="656108" y="4700265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3"/>
          <p:cNvSpPr/>
          <p:nvPr/>
        </p:nvSpPr>
        <p:spPr>
          <a:xfrm flipH="1">
            <a:off x="-848649" y="3421413"/>
            <a:ext cx="2375201" cy="2374327"/>
          </a:xfrm>
          <a:custGeom>
            <a:avLst/>
            <a:gdLst/>
            <a:ahLst/>
            <a:cxnLst/>
            <a:rect l="l" t="t" r="r" b="b"/>
            <a:pathLst>
              <a:path w="84227" h="84196" extrusionOk="0">
                <a:moveTo>
                  <a:pt x="84227" y="0"/>
                </a:moveTo>
                <a:lnTo>
                  <a:pt x="0" y="84196"/>
                </a:lnTo>
                <a:lnTo>
                  <a:pt x="50518" y="84196"/>
                </a:lnTo>
                <a:lnTo>
                  <a:pt x="84227" y="51065"/>
                </a:lnTo>
                <a:lnTo>
                  <a:pt x="8422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23"/>
          <p:cNvSpPr/>
          <p:nvPr/>
        </p:nvSpPr>
        <p:spPr>
          <a:xfrm flipH="1">
            <a:off x="7556539" y="-722785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10196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23"/>
          <p:cNvSpPr/>
          <p:nvPr/>
        </p:nvSpPr>
        <p:spPr>
          <a:xfrm flipH="1">
            <a:off x="8215739" y="419915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/>
          <p:nvPr/>
        </p:nvSpPr>
        <p:spPr>
          <a:xfrm>
            <a:off x="8260627" y="-1347612"/>
            <a:ext cx="2104925" cy="2104925"/>
          </a:xfrm>
          <a:custGeom>
            <a:avLst/>
            <a:gdLst/>
            <a:ahLst/>
            <a:cxnLst/>
            <a:rect l="l" t="t" r="r" b="b"/>
            <a:pathLst>
              <a:path w="84197" h="84197" extrusionOk="0">
                <a:moveTo>
                  <a:pt x="84197" y="1"/>
                </a:moveTo>
                <a:lnTo>
                  <a:pt x="1" y="84196"/>
                </a:lnTo>
                <a:lnTo>
                  <a:pt x="50519" y="84196"/>
                </a:lnTo>
                <a:lnTo>
                  <a:pt x="84197" y="51065"/>
                </a:lnTo>
                <a:lnTo>
                  <a:pt x="8419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4"/>
          <p:cNvSpPr/>
          <p:nvPr/>
        </p:nvSpPr>
        <p:spPr>
          <a:xfrm>
            <a:off x="8384735" y="65852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-310515" y="4012703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24"/>
          <p:cNvSpPr/>
          <p:nvPr/>
        </p:nvSpPr>
        <p:spPr>
          <a:xfrm>
            <a:off x="-257548" y="4445478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24"/>
          <p:cNvSpPr/>
          <p:nvPr/>
        </p:nvSpPr>
        <p:spPr>
          <a:xfrm>
            <a:off x="7727388" y="-536523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24"/>
          <p:cNvSpPr/>
          <p:nvPr/>
        </p:nvSpPr>
        <p:spPr>
          <a:xfrm>
            <a:off x="-105604" y="4786603"/>
            <a:ext cx="1587463" cy="1554243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/>
          <p:nvPr/>
        </p:nvSpPr>
        <p:spPr>
          <a:xfrm rot="10800000">
            <a:off x="8370802" y="-51264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27"/>
          <p:cNvSpPr txBox="1">
            <a:spLocks noGrp="1"/>
          </p:cNvSpPr>
          <p:nvPr>
            <p:ph type="title"/>
          </p:nvPr>
        </p:nvSpPr>
        <p:spPr>
          <a:xfrm>
            <a:off x="720000" y="2635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1"/>
          </p:nvPr>
        </p:nvSpPr>
        <p:spPr>
          <a:xfrm>
            <a:off x="720000" y="3145957"/>
            <a:ext cx="2336400" cy="7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 idx="2"/>
          </p:nvPr>
        </p:nvSpPr>
        <p:spPr>
          <a:xfrm>
            <a:off x="3403800" y="2635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subTitle" idx="3"/>
          </p:nvPr>
        </p:nvSpPr>
        <p:spPr>
          <a:xfrm>
            <a:off x="3403800" y="3145957"/>
            <a:ext cx="2336400" cy="7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title" idx="4"/>
          </p:nvPr>
        </p:nvSpPr>
        <p:spPr>
          <a:xfrm>
            <a:off x="6087600" y="2635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ubTitle" idx="5"/>
          </p:nvPr>
        </p:nvSpPr>
        <p:spPr>
          <a:xfrm>
            <a:off x="6087600" y="3145957"/>
            <a:ext cx="2336400" cy="7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1213200" y="376595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7"/>
          <p:cNvSpPr/>
          <p:nvPr/>
        </p:nvSpPr>
        <p:spPr>
          <a:xfrm rot="10800000">
            <a:off x="8310677" y="14316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27"/>
          <p:cNvSpPr/>
          <p:nvPr/>
        </p:nvSpPr>
        <p:spPr>
          <a:xfrm>
            <a:off x="-1266600" y="320510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27"/>
          <p:cNvSpPr/>
          <p:nvPr/>
        </p:nvSpPr>
        <p:spPr>
          <a:xfrm>
            <a:off x="-1464282" y="-1683737"/>
            <a:ext cx="2375201" cy="2374327"/>
          </a:xfrm>
          <a:custGeom>
            <a:avLst/>
            <a:gdLst/>
            <a:ahLst/>
            <a:cxnLst/>
            <a:rect l="l" t="t" r="r" b="b"/>
            <a:pathLst>
              <a:path w="84227" h="84196" extrusionOk="0">
                <a:moveTo>
                  <a:pt x="84227" y="0"/>
                </a:moveTo>
                <a:lnTo>
                  <a:pt x="0" y="84196"/>
                </a:lnTo>
                <a:lnTo>
                  <a:pt x="50518" y="84196"/>
                </a:lnTo>
                <a:lnTo>
                  <a:pt x="84227" y="51065"/>
                </a:lnTo>
                <a:lnTo>
                  <a:pt x="8422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27"/>
          <p:cNvSpPr/>
          <p:nvPr/>
        </p:nvSpPr>
        <p:spPr>
          <a:xfrm>
            <a:off x="3384393" y="3978063"/>
            <a:ext cx="2375201" cy="2374327"/>
          </a:xfrm>
          <a:custGeom>
            <a:avLst/>
            <a:gdLst/>
            <a:ahLst/>
            <a:cxnLst/>
            <a:rect l="l" t="t" r="r" b="b"/>
            <a:pathLst>
              <a:path w="84227" h="84196" extrusionOk="0">
                <a:moveTo>
                  <a:pt x="84227" y="0"/>
                </a:moveTo>
                <a:lnTo>
                  <a:pt x="0" y="84196"/>
                </a:lnTo>
                <a:lnTo>
                  <a:pt x="50518" y="84196"/>
                </a:lnTo>
                <a:lnTo>
                  <a:pt x="84227" y="51065"/>
                </a:lnTo>
                <a:lnTo>
                  <a:pt x="8422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/>
          <p:nvPr/>
        </p:nvSpPr>
        <p:spPr>
          <a:xfrm>
            <a:off x="-1466950" y="-1434025"/>
            <a:ext cx="2375201" cy="2374327"/>
          </a:xfrm>
          <a:custGeom>
            <a:avLst/>
            <a:gdLst/>
            <a:ahLst/>
            <a:cxnLst/>
            <a:rect l="l" t="t" r="r" b="b"/>
            <a:pathLst>
              <a:path w="84227" h="84196" extrusionOk="0">
                <a:moveTo>
                  <a:pt x="84227" y="0"/>
                </a:moveTo>
                <a:lnTo>
                  <a:pt x="0" y="84196"/>
                </a:lnTo>
                <a:lnTo>
                  <a:pt x="50518" y="84196"/>
                </a:lnTo>
                <a:lnTo>
                  <a:pt x="84227" y="51065"/>
                </a:lnTo>
                <a:lnTo>
                  <a:pt x="8422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p34"/>
          <p:cNvSpPr/>
          <p:nvPr/>
        </p:nvSpPr>
        <p:spPr>
          <a:xfrm rot="10800000">
            <a:off x="7693902" y="-70749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4"/>
          <p:cNvSpPr/>
          <p:nvPr/>
        </p:nvSpPr>
        <p:spPr>
          <a:xfrm>
            <a:off x="8758403" y="-1163206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4"/>
          <p:cNvSpPr/>
          <p:nvPr/>
        </p:nvSpPr>
        <p:spPr>
          <a:xfrm>
            <a:off x="7057850" y="387103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34"/>
          <p:cNvSpPr/>
          <p:nvPr/>
        </p:nvSpPr>
        <p:spPr>
          <a:xfrm rot="10800000">
            <a:off x="-504273" y="-42969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4"/>
          <p:cNvSpPr/>
          <p:nvPr/>
        </p:nvSpPr>
        <p:spPr>
          <a:xfrm rot="10800000">
            <a:off x="-1515398" y="347673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34"/>
          <p:cNvSpPr/>
          <p:nvPr/>
        </p:nvSpPr>
        <p:spPr>
          <a:xfrm>
            <a:off x="-423400" y="297608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34"/>
          <p:cNvSpPr/>
          <p:nvPr/>
        </p:nvSpPr>
        <p:spPr>
          <a:xfrm rot="10800000">
            <a:off x="-1164348" y="433311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p34"/>
          <p:cNvSpPr/>
          <p:nvPr/>
        </p:nvSpPr>
        <p:spPr>
          <a:xfrm>
            <a:off x="-123822" y="3905305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34"/>
          <p:cNvSpPr/>
          <p:nvPr/>
        </p:nvSpPr>
        <p:spPr>
          <a:xfrm>
            <a:off x="8430775" y="3103980"/>
            <a:ext cx="1979825" cy="1938395"/>
          </a:xfrm>
          <a:custGeom>
            <a:avLst/>
            <a:gdLst/>
            <a:ahLst/>
            <a:cxnLst/>
            <a:rect l="l" t="t" r="r" b="b"/>
            <a:pathLst>
              <a:path w="56293" h="55115" extrusionOk="0">
                <a:moveTo>
                  <a:pt x="49545" y="0"/>
                </a:moveTo>
                <a:cubicBezTo>
                  <a:pt x="47995" y="0"/>
                  <a:pt x="46445" y="608"/>
                  <a:pt x="45259" y="1824"/>
                </a:cubicBezTo>
                <a:lnTo>
                  <a:pt x="2401" y="44682"/>
                </a:lnTo>
                <a:cubicBezTo>
                  <a:pt x="0" y="47053"/>
                  <a:pt x="0" y="50913"/>
                  <a:pt x="2401" y="53314"/>
                </a:cubicBezTo>
                <a:cubicBezTo>
                  <a:pt x="3587" y="54515"/>
                  <a:pt x="5145" y="55115"/>
                  <a:pt x="6706" y="55115"/>
                </a:cubicBezTo>
                <a:cubicBezTo>
                  <a:pt x="8268" y="55115"/>
                  <a:pt x="9833" y="54515"/>
                  <a:pt x="11034" y="53314"/>
                </a:cubicBezTo>
                <a:lnTo>
                  <a:pt x="53892" y="10426"/>
                </a:lnTo>
                <a:cubicBezTo>
                  <a:pt x="56293" y="8055"/>
                  <a:pt x="56293" y="4195"/>
                  <a:pt x="53892" y="1794"/>
                </a:cubicBezTo>
                <a:cubicBezTo>
                  <a:pt x="52676" y="608"/>
                  <a:pt x="51126" y="0"/>
                  <a:pt x="4954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292929">
                  <a:alpha val="823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ugaz One"/>
              <a:buNone/>
              <a:defRPr sz="28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4" r:id="rId5"/>
    <p:sldLayoutId id="2147483669" r:id="rId6"/>
    <p:sldLayoutId id="2147483670" r:id="rId7"/>
    <p:sldLayoutId id="2147483673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/>
          <p:nvPr/>
        </p:nvSpPr>
        <p:spPr>
          <a:xfrm>
            <a:off x="0" y="3882150"/>
            <a:ext cx="4572000" cy="35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ctrTitle"/>
          </p:nvPr>
        </p:nvSpPr>
        <p:spPr>
          <a:xfrm>
            <a:off x="713225" y="1247025"/>
            <a:ext cx="42594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Law Enforcement Management System </a:t>
            </a:r>
            <a:r>
              <a:rPr lang="en-GB" dirty="0">
                <a:solidFill>
                  <a:schemeClr val="accent1"/>
                </a:solidFill>
              </a:rPr>
              <a:t>(LEMS)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87" name="Google Shape;387;p39"/>
          <p:cNvSpPr txBox="1">
            <a:spLocks noGrp="1"/>
          </p:cNvSpPr>
          <p:nvPr>
            <p:ph type="subTitle" idx="1"/>
          </p:nvPr>
        </p:nvSpPr>
        <p:spPr>
          <a:xfrm>
            <a:off x="713225" y="3914992"/>
            <a:ext cx="38589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Group A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>
            <a:off x="805847" y="901954"/>
            <a:ext cx="2443316" cy="234539"/>
            <a:chOff x="805847" y="901954"/>
            <a:chExt cx="2443316" cy="234539"/>
          </a:xfrm>
        </p:grpSpPr>
        <p:sp>
          <p:nvSpPr>
            <p:cNvPr id="389" name="Google Shape;389;p39"/>
            <p:cNvSpPr/>
            <p:nvPr/>
          </p:nvSpPr>
          <p:spPr>
            <a:xfrm>
              <a:off x="1538147" y="901954"/>
              <a:ext cx="246415" cy="234539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1904297" y="901954"/>
              <a:ext cx="246415" cy="234539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2270447" y="901954"/>
              <a:ext cx="246415" cy="234539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2636597" y="901954"/>
              <a:ext cx="246415" cy="234539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002747" y="901954"/>
              <a:ext cx="246415" cy="234539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1171997" y="901954"/>
              <a:ext cx="246415" cy="234539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805847" y="901954"/>
              <a:ext cx="246416" cy="234539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5159616" y="882701"/>
            <a:ext cx="1385173" cy="3453549"/>
            <a:chOff x="5159616" y="882701"/>
            <a:chExt cx="1385173" cy="3453549"/>
          </a:xfrm>
        </p:grpSpPr>
        <p:sp>
          <p:nvSpPr>
            <p:cNvPr id="397" name="Google Shape;397;p39"/>
            <p:cNvSpPr/>
            <p:nvPr/>
          </p:nvSpPr>
          <p:spPr>
            <a:xfrm>
              <a:off x="5159616" y="4160750"/>
              <a:ext cx="1308600" cy="175500"/>
            </a:xfrm>
            <a:prstGeom prst="ellipse">
              <a:avLst/>
            </a:prstGeom>
            <a:solidFill>
              <a:srgbClr val="183147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9"/>
            <p:cNvSpPr/>
            <p:nvPr/>
          </p:nvSpPr>
          <p:spPr>
            <a:xfrm flipH="1">
              <a:off x="6040816" y="1456824"/>
              <a:ext cx="409741" cy="1048895"/>
            </a:xfrm>
            <a:custGeom>
              <a:avLst/>
              <a:gdLst/>
              <a:ahLst/>
              <a:cxnLst/>
              <a:rect l="l" t="t" r="r" b="b"/>
              <a:pathLst>
                <a:path w="11127" h="28484" extrusionOk="0">
                  <a:moveTo>
                    <a:pt x="8764" y="0"/>
                  </a:moveTo>
                  <a:cubicBezTo>
                    <a:pt x="7528" y="0"/>
                    <a:pt x="6489" y="961"/>
                    <a:pt x="6337" y="2073"/>
                  </a:cubicBezTo>
                  <a:lnTo>
                    <a:pt x="6337" y="2237"/>
                  </a:lnTo>
                  <a:lnTo>
                    <a:pt x="6159" y="3606"/>
                  </a:lnTo>
                  <a:cubicBezTo>
                    <a:pt x="6159" y="4126"/>
                    <a:pt x="5995" y="4632"/>
                    <a:pt x="5995" y="5152"/>
                  </a:cubicBezTo>
                  <a:lnTo>
                    <a:pt x="5475" y="8231"/>
                  </a:lnTo>
                  <a:cubicBezTo>
                    <a:pt x="5133" y="10284"/>
                    <a:pt x="4626" y="12337"/>
                    <a:pt x="4106" y="14211"/>
                  </a:cubicBezTo>
                  <a:cubicBezTo>
                    <a:pt x="4106" y="14554"/>
                    <a:pt x="3942" y="14731"/>
                    <a:pt x="3942" y="14896"/>
                  </a:cubicBezTo>
                  <a:lnTo>
                    <a:pt x="3600" y="15758"/>
                  </a:lnTo>
                  <a:lnTo>
                    <a:pt x="3258" y="17126"/>
                  </a:lnTo>
                  <a:lnTo>
                    <a:pt x="2231" y="20205"/>
                  </a:lnTo>
                  <a:lnTo>
                    <a:pt x="1205" y="23284"/>
                  </a:lnTo>
                  <a:lnTo>
                    <a:pt x="685" y="24817"/>
                  </a:lnTo>
                  <a:lnTo>
                    <a:pt x="521" y="25501"/>
                  </a:lnTo>
                  <a:cubicBezTo>
                    <a:pt x="521" y="25843"/>
                    <a:pt x="343" y="26021"/>
                    <a:pt x="343" y="26186"/>
                  </a:cubicBezTo>
                  <a:lnTo>
                    <a:pt x="343" y="26363"/>
                  </a:lnTo>
                  <a:cubicBezTo>
                    <a:pt x="1" y="27048"/>
                    <a:pt x="343" y="27896"/>
                    <a:pt x="1205" y="28238"/>
                  </a:cubicBezTo>
                  <a:cubicBezTo>
                    <a:pt x="1478" y="28406"/>
                    <a:pt x="1770" y="28484"/>
                    <a:pt x="2052" y="28484"/>
                  </a:cubicBezTo>
                  <a:cubicBezTo>
                    <a:pt x="2644" y="28484"/>
                    <a:pt x="3190" y="28138"/>
                    <a:pt x="3422" y="27554"/>
                  </a:cubicBezTo>
                  <a:cubicBezTo>
                    <a:pt x="3600" y="27390"/>
                    <a:pt x="3764" y="27048"/>
                    <a:pt x="3942" y="26870"/>
                  </a:cubicBezTo>
                  <a:lnTo>
                    <a:pt x="4284" y="26186"/>
                  </a:lnTo>
                  <a:cubicBezTo>
                    <a:pt x="4448" y="25679"/>
                    <a:pt x="4626" y="25159"/>
                    <a:pt x="4968" y="24653"/>
                  </a:cubicBezTo>
                  <a:cubicBezTo>
                    <a:pt x="5311" y="23791"/>
                    <a:pt x="5817" y="22764"/>
                    <a:pt x="6337" y="21738"/>
                  </a:cubicBezTo>
                  <a:cubicBezTo>
                    <a:pt x="6679" y="20712"/>
                    <a:pt x="7185" y="19685"/>
                    <a:pt x="7527" y="18837"/>
                  </a:cubicBezTo>
                  <a:lnTo>
                    <a:pt x="8047" y="17290"/>
                  </a:lnTo>
                  <a:lnTo>
                    <a:pt x="8212" y="16784"/>
                  </a:lnTo>
                  <a:lnTo>
                    <a:pt x="8390" y="16606"/>
                  </a:lnTo>
                  <a:lnTo>
                    <a:pt x="8390" y="16442"/>
                  </a:lnTo>
                  <a:cubicBezTo>
                    <a:pt x="8554" y="16264"/>
                    <a:pt x="8554" y="15922"/>
                    <a:pt x="8732" y="15580"/>
                  </a:cubicBezTo>
                  <a:cubicBezTo>
                    <a:pt x="9416" y="13527"/>
                    <a:pt x="9922" y="11310"/>
                    <a:pt x="10264" y="9080"/>
                  </a:cubicBezTo>
                  <a:cubicBezTo>
                    <a:pt x="10264" y="8915"/>
                    <a:pt x="10442" y="8573"/>
                    <a:pt x="10442" y="8395"/>
                  </a:cubicBezTo>
                  <a:cubicBezTo>
                    <a:pt x="10442" y="8053"/>
                    <a:pt x="10442" y="7711"/>
                    <a:pt x="10607" y="7547"/>
                  </a:cubicBezTo>
                  <a:lnTo>
                    <a:pt x="10607" y="6685"/>
                  </a:lnTo>
                  <a:lnTo>
                    <a:pt x="10784" y="6343"/>
                  </a:lnTo>
                  <a:lnTo>
                    <a:pt x="10784" y="5836"/>
                  </a:lnTo>
                  <a:cubicBezTo>
                    <a:pt x="10784" y="5316"/>
                    <a:pt x="10949" y="4810"/>
                    <a:pt x="10949" y="4290"/>
                  </a:cubicBezTo>
                  <a:lnTo>
                    <a:pt x="10949" y="3442"/>
                  </a:lnTo>
                  <a:lnTo>
                    <a:pt x="11127" y="2922"/>
                  </a:lnTo>
                  <a:lnTo>
                    <a:pt x="11127" y="2757"/>
                  </a:lnTo>
                  <a:lnTo>
                    <a:pt x="11127" y="2579"/>
                  </a:lnTo>
                  <a:cubicBezTo>
                    <a:pt x="11127" y="1389"/>
                    <a:pt x="10264" y="185"/>
                    <a:pt x="9074" y="20"/>
                  </a:cubicBezTo>
                  <a:cubicBezTo>
                    <a:pt x="8969" y="7"/>
                    <a:pt x="8866" y="0"/>
                    <a:pt x="8764" y="0"/>
                  </a:cubicBezTo>
                  <a:close/>
                </a:path>
              </a:pathLst>
            </a:custGeom>
            <a:solidFill>
              <a:srgbClr val="BC4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9"/>
            <p:cNvSpPr/>
            <p:nvPr/>
          </p:nvSpPr>
          <p:spPr>
            <a:xfrm flipH="1">
              <a:off x="6317990" y="2383279"/>
              <a:ext cx="226799" cy="323499"/>
            </a:xfrm>
            <a:custGeom>
              <a:avLst/>
              <a:gdLst/>
              <a:ahLst/>
              <a:cxnLst/>
              <a:rect l="l" t="t" r="r" b="b"/>
              <a:pathLst>
                <a:path w="6159" h="8785" extrusionOk="0">
                  <a:moveTo>
                    <a:pt x="3928" y="0"/>
                  </a:moveTo>
                  <a:cubicBezTo>
                    <a:pt x="3586" y="0"/>
                    <a:pt x="3244" y="520"/>
                    <a:pt x="2902" y="684"/>
                  </a:cubicBezTo>
                  <a:cubicBezTo>
                    <a:pt x="2396" y="1027"/>
                    <a:pt x="1876" y="1547"/>
                    <a:pt x="1534" y="2053"/>
                  </a:cubicBezTo>
                  <a:cubicBezTo>
                    <a:pt x="1191" y="2573"/>
                    <a:pt x="165" y="4448"/>
                    <a:pt x="343" y="5132"/>
                  </a:cubicBezTo>
                  <a:cubicBezTo>
                    <a:pt x="343" y="5206"/>
                    <a:pt x="367" y="5238"/>
                    <a:pt x="408" y="5238"/>
                  </a:cubicBezTo>
                  <a:cubicBezTo>
                    <a:pt x="660" y="5238"/>
                    <a:pt x="1559" y="4057"/>
                    <a:pt x="1711" y="3763"/>
                  </a:cubicBezTo>
                  <a:cubicBezTo>
                    <a:pt x="1876" y="3421"/>
                    <a:pt x="2218" y="3421"/>
                    <a:pt x="2218" y="3421"/>
                  </a:cubicBezTo>
                  <a:lnTo>
                    <a:pt x="2218" y="3421"/>
                  </a:lnTo>
                  <a:cubicBezTo>
                    <a:pt x="2218" y="3421"/>
                    <a:pt x="1" y="7020"/>
                    <a:pt x="165" y="7527"/>
                  </a:cubicBezTo>
                  <a:cubicBezTo>
                    <a:pt x="185" y="7584"/>
                    <a:pt x="221" y="7610"/>
                    <a:pt x="271" y="7610"/>
                  </a:cubicBezTo>
                  <a:cubicBezTo>
                    <a:pt x="668" y="7610"/>
                    <a:pt x="1914" y="5936"/>
                    <a:pt x="2218" y="5474"/>
                  </a:cubicBezTo>
                  <a:lnTo>
                    <a:pt x="2218" y="5474"/>
                  </a:lnTo>
                  <a:cubicBezTo>
                    <a:pt x="2217" y="5475"/>
                    <a:pt x="685" y="8389"/>
                    <a:pt x="849" y="8731"/>
                  </a:cubicBezTo>
                  <a:cubicBezTo>
                    <a:pt x="887" y="8768"/>
                    <a:pt x="931" y="8785"/>
                    <a:pt x="980" y="8785"/>
                  </a:cubicBezTo>
                  <a:cubicBezTo>
                    <a:pt x="1608" y="8785"/>
                    <a:pt x="3079" y="5995"/>
                    <a:pt x="3080" y="5994"/>
                  </a:cubicBezTo>
                  <a:lnTo>
                    <a:pt x="3080" y="5994"/>
                  </a:lnTo>
                  <a:cubicBezTo>
                    <a:pt x="3079" y="5995"/>
                    <a:pt x="1876" y="8553"/>
                    <a:pt x="2396" y="8731"/>
                  </a:cubicBezTo>
                  <a:cubicBezTo>
                    <a:pt x="2406" y="8736"/>
                    <a:pt x="2416" y="8738"/>
                    <a:pt x="2428" y="8738"/>
                  </a:cubicBezTo>
                  <a:cubicBezTo>
                    <a:pt x="2806" y="8738"/>
                    <a:pt x="3928" y="6159"/>
                    <a:pt x="3928" y="6158"/>
                  </a:cubicBezTo>
                  <a:lnTo>
                    <a:pt x="3928" y="6158"/>
                  </a:lnTo>
                  <a:cubicBezTo>
                    <a:pt x="3928" y="6159"/>
                    <a:pt x="3422" y="7869"/>
                    <a:pt x="3764" y="8211"/>
                  </a:cubicBezTo>
                  <a:cubicBezTo>
                    <a:pt x="3780" y="8226"/>
                    <a:pt x="3797" y="8234"/>
                    <a:pt x="3816" y="8234"/>
                  </a:cubicBezTo>
                  <a:cubicBezTo>
                    <a:pt x="4212" y="8234"/>
                    <a:pt x="5305" y="4937"/>
                    <a:pt x="5475" y="4283"/>
                  </a:cubicBezTo>
                  <a:cubicBezTo>
                    <a:pt x="5639" y="3763"/>
                    <a:pt x="6159" y="2231"/>
                    <a:pt x="6159" y="1547"/>
                  </a:cubicBezTo>
                  <a:cubicBezTo>
                    <a:pt x="6159" y="1027"/>
                    <a:pt x="4955" y="0"/>
                    <a:pt x="3928" y="0"/>
                  </a:cubicBezTo>
                  <a:close/>
                </a:path>
              </a:pathLst>
            </a:custGeom>
            <a:solidFill>
              <a:srgbClr val="BC4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9"/>
            <p:cNvSpPr/>
            <p:nvPr/>
          </p:nvSpPr>
          <p:spPr>
            <a:xfrm flipH="1">
              <a:off x="5990441" y="1407149"/>
              <a:ext cx="302362" cy="438390"/>
            </a:xfrm>
            <a:custGeom>
              <a:avLst/>
              <a:gdLst/>
              <a:ahLst/>
              <a:cxnLst/>
              <a:rect l="l" t="t" r="r" b="b"/>
              <a:pathLst>
                <a:path w="8211" h="11905" extrusionOk="0">
                  <a:moveTo>
                    <a:pt x="4106" y="1"/>
                  </a:moveTo>
                  <a:cubicBezTo>
                    <a:pt x="4106" y="1"/>
                    <a:pt x="3079" y="507"/>
                    <a:pt x="2395" y="2054"/>
                  </a:cubicBezTo>
                  <a:cubicBezTo>
                    <a:pt x="1711" y="3928"/>
                    <a:pt x="0" y="10771"/>
                    <a:pt x="0" y="10771"/>
                  </a:cubicBezTo>
                  <a:cubicBezTo>
                    <a:pt x="0" y="10771"/>
                    <a:pt x="3259" y="11904"/>
                    <a:pt x="5589" y="11904"/>
                  </a:cubicBezTo>
                  <a:cubicBezTo>
                    <a:pt x="5980" y="11904"/>
                    <a:pt x="6346" y="11872"/>
                    <a:pt x="6665" y="11797"/>
                  </a:cubicBezTo>
                  <a:cubicBezTo>
                    <a:pt x="6665" y="11797"/>
                    <a:pt x="8211" y="4791"/>
                    <a:pt x="8211" y="3080"/>
                  </a:cubicBezTo>
                  <a:cubicBezTo>
                    <a:pt x="8211" y="343"/>
                    <a:pt x="4106" y="1"/>
                    <a:pt x="4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9"/>
            <p:cNvSpPr/>
            <p:nvPr/>
          </p:nvSpPr>
          <p:spPr>
            <a:xfrm flipH="1">
              <a:off x="5410905" y="3945427"/>
              <a:ext cx="132566" cy="126012"/>
            </a:xfrm>
            <a:custGeom>
              <a:avLst/>
              <a:gdLst/>
              <a:ahLst/>
              <a:cxnLst/>
              <a:rect l="l" t="t" r="r" b="b"/>
              <a:pathLst>
                <a:path w="3600" h="3422" extrusionOk="0">
                  <a:moveTo>
                    <a:pt x="3421" y="1"/>
                  </a:moveTo>
                  <a:lnTo>
                    <a:pt x="0" y="343"/>
                  </a:lnTo>
                  <a:lnTo>
                    <a:pt x="178" y="3422"/>
                  </a:lnTo>
                  <a:lnTo>
                    <a:pt x="3599" y="3422"/>
                  </a:lnTo>
                  <a:lnTo>
                    <a:pt x="3421" y="1"/>
                  </a:lnTo>
                  <a:close/>
                </a:path>
              </a:pathLst>
            </a:custGeom>
            <a:solidFill>
              <a:srgbClr val="BC4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9"/>
            <p:cNvSpPr/>
            <p:nvPr/>
          </p:nvSpPr>
          <p:spPr>
            <a:xfrm flipH="1">
              <a:off x="5398311" y="2358055"/>
              <a:ext cx="535715" cy="1631745"/>
            </a:xfrm>
            <a:custGeom>
              <a:avLst/>
              <a:gdLst/>
              <a:ahLst/>
              <a:cxnLst/>
              <a:rect l="l" t="t" r="r" b="b"/>
              <a:pathLst>
                <a:path w="14548" h="44312" extrusionOk="0">
                  <a:moveTo>
                    <a:pt x="7869" y="1"/>
                  </a:moveTo>
                  <a:lnTo>
                    <a:pt x="6679" y="685"/>
                  </a:lnTo>
                  <a:lnTo>
                    <a:pt x="6337" y="863"/>
                  </a:lnTo>
                  <a:lnTo>
                    <a:pt x="1" y="4284"/>
                  </a:lnTo>
                  <a:lnTo>
                    <a:pt x="179" y="4791"/>
                  </a:lnTo>
                  <a:lnTo>
                    <a:pt x="7021" y="23101"/>
                  </a:lnTo>
                  <a:cubicBezTo>
                    <a:pt x="7021" y="30627"/>
                    <a:pt x="10442" y="44312"/>
                    <a:pt x="10442" y="44312"/>
                  </a:cubicBezTo>
                  <a:lnTo>
                    <a:pt x="14547" y="44134"/>
                  </a:lnTo>
                  <a:lnTo>
                    <a:pt x="13343" y="22759"/>
                  </a:lnTo>
                  <a:lnTo>
                    <a:pt x="13343" y="22416"/>
                  </a:lnTo>
                  <a:cubicBezTo>
                    <a:pt x="12317" y="18133"/>
                    <a:pt x="10100" y="7705"/>
                    <a:pt x="8554" y="2574"/>
                  </a:cubicBezTo>
                  <a:lnTo>
                    <a:pt x="8554" y="2232"/>
                  </a:lnTo>
                  <a:cubicBezTo>
                    <a:pt x="8211" y="1369"/>
                    <a:pt x="8047" y="863"/>
                    <a:pt x="8047" y="343"/>
                  </a:cubicBezTo>
                  <a:cubicBezTo>
                    <a:pt x="7869" y="179"/>
                    <a:pt x="7869" y="1"/>
                    <a:pt x="7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9"/>
            <p:cNvSpPr/>
            <p:nvPr/>
          </p:nvSpPr>
          <p:spPr>
            <a:xfrm flipH="1">
              <a:off x="5316672" y="4021026"/>
              <a:ext cx="251987" cy="220760"/>
            </a:xfrm>
            <a:custGeom>
              <a:avLst/>
              <a:gdLst/>
              <a:ahLst/>
              <a:cxnLst/>
              <a:rect l="l" t="t" r="r" b="b"/>
              <a:pathLst>
                <a:path w="6843" h="5995" extrusionOk="0">
                  <a:moveTo>
                    <a:pt x="2737" y="0"/>
                  </a:moveTo>
                  <a:cubicBezTo>
                    <a:pt x="1026" y="0"/>
                    <a:pt x="862" y="862"/>
                    <a:pt x="684" y="1205"/>
                  </a:cubicBezTo>
                  <a:cubicBezTo>
                    <a:pt x="684" y="1369"/>
                    <a:pt x="520" y="1711"/>
                    <a:pt x="520" y="2231"/>
                  </a:cubicBezTo>
                  <a:cubicBezTo>
                    <a:pt x="520" y="2395"/>
                    <a:pt x="342" y="2573"/>
                    <a:pt x="342" y="2737"/>
                  </a:cubicBezTo>
                  <a:cubicBezTo>
                    <a:pt x="342" y="3257"/>
                    <a:pt x="178" y="3764"/>
                    <a:pt x="178" y="4106"/>
                  </a:cubicBezTo>
                  <a:cubicBezTo>
                    <a:pt x="0" y="4448"/>
                    <a:pt x="0" y="4968"/>
                    <a:pt x="0" y="5310"/>
                  </a:cubicBezTo>
                  <a:lnTo>
                    <a:pt x="0" y="5652"/>
                  </a:lnTo>
                  <a:lnTo>
                    <a:pt x="0" y="5994"/>
                  </a:lnTo>
                  <a:lnTo>
                    <a:pt x="6842" y="5994"/>
                  </a:lnTo>
                  <a:lnTo>
                    <a:pt x="6842" y="5310"/>
                  </a:lnTo>
                  <a:cubicBezTo>
                    <a:pt x="6842" y="4626"/>
                    <a:pt x="6500" y="3599"/>
                    <a:pt x="5652" y="2915"/>
                  </a:cubicBezTo>
                  <a:cubicBezTo>
                    <a:pt x="4448" y="1889"/>
                    <a:pt x="4790" y="2053"/>
                    <a:pt x="4625" y="1711"/>
                  </a:cubicBezTo>
                  <a:cubicBezTo>
                    <a:pt x="4625" y="1547"/>
                    <a:pt x="4283" y="862"/>
                    <a:pt x="4283" y="685"/>
                  </a:cubicBezTo>
                  <a:cubicBezTo>
                    <a:pt x="4105" y="342"/>
                    <a:pt x="3941" y="0"/>
                    <a:pt x="2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9"/>
            <p:cNvSpPr/>
            <p:nvPr/>
          </p:nvSpPr>
          <p:spPr>
            <a:xfrm flipH="1">
              <a:off x="5946584" y="3945427"/>
              <a:ext cx="119457" cy="126012"/>
            </a:xfrm>
            <a:custGeom>
              <a:avLst/>
              <a:gdLst/>
              <a:ahLst/>
              <a:cxnLst/>
              <a:rect l="l" t="t" r="r" b="b"/>
              <a:pathLst>
                <a:path w="3244" h="3422" extrusionOk="0">
                  <a:moveTo>
                    <a:pt x="3244" y="1"/>
                  </a:moveTo>
                  <a:lnTo>
                    <a:pt x="0" y="343"/>
                  </a:lnTo>
                  <a:lnTo>
                    <a:pt x="0" y="3422"/>
                  </a:lnTo>
                  <a:lnTo>
                    <a:pt x="3079" y="3422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rgbClr val="BC4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9"/>
            <p:cNvSpPr/>
            <p:nvPr/>
          </p:nvSpPr>
          <p:spPr>
            <a:xfrm flipH="1">
              <a:off x="5914841" y="4036455"/>
              <a:ext cx="434928" cy="211370"/>
            </a:xfrm>
            <a:custGeom>
              <a:avLst/>
              <a:gdLst/>
              <a:ahLst/>
              <a:cxnLst/>
              <a:rect l="l" t="t" r="r" b="b"/>
              <a:pathLst>
                <a:path w="11811" h="5740" extrusionOk="0">
                  <a:moveTo>
                    <a:pt x="7571" y="0"/>
                  </a:moveTo>
                  <a:cubicBezTo>
                    <a:pt x="7434" y="0"/>
                    <a:pt x="7305" y="29"/>
                    <a:pt x="7185" y="101"/>
                  </a:cubicBezTo>
                  <a:cubicBezTo>
                    <a:pt x="7185" y="101"/>
                    <a:pt x="7021" y="443"/>
                    <a:pt x="5995" y="1292"/>
                  </a:cubicBezTo>
                  <a:cubicBezTo>
                    <a:pt x="5133" y="1976"/>
                    <a:pt x="3600" y="2660"/>
                    <a:pt x="2396" y="3180"/>
                  </a:cubicBezTo>
                  <a:cubicBezTo>
                    <a:pt x="685" y="3865"/>
                    <a:pt x="179" y="4549"/>
                    <a:pt x="1" y="5055"/>
                  </a:cubicBezTo>
                  <a:cubicBezTo>
                    <a:pt x="1" y="5397"/>
                    <a:pt x="179" y="5739"/>
                    <a:pt x="179" y="5739"/>
                  </a:cubicBezTo>
                  <a:lnTo>
                    <a:pt x="11633" y="5575"/>
                  </a:lnTo>
                  <a:lnTo>
                    <a:pt x="11633" y="4891"/>
                  </a:lnTo>
                  <a:cubicBezTo>
                    <a:pt x="11811" y="4029"/>
                    <a:pt x="11469" y="2496"/>
                    <a:pt x="11291" y="1470"/>
                  </a:cubicBezTo>
                  <a:lnTo>
                    <a:pt x="11291" y="1128"/>
                  </a:lnTo>
                  <a:cubicBezTo>
                    <a:pt x="11126" y="950"/>
                    <a:pt x="11126" y="950"/>
                    <a:pt x="11126" y="786"/>
                  </a:cubicBezTo>
                  <a:cubicBezTo>
                    <a:pt x="11126" y="175"/>
                    <a:pt x="10784" y="86"/>
                    <a:pt x="10583" y="86"/>
                  </a:cubicBezTo>
                  <a:cubicBezTo>
                    <a:pt x="10501" y="86"/>
                    <a:pt x="10442" y="101"/>
                    <a:pt x="10442" y="101"/>
                  </a:cubicBezTo>
                  <a:cubicBezTo>
                    <a:pt x="10166" y="422"/>
                    <a:pt x="9864" y="532"/>
                    <a:pt x="9555" y="532"/>
                  </a:cubicBezTo>
                  <a:cubicBezTo>
                    <a:pt x="8875" y="532"/>
                    <a:pt x="8155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9"/>
            <p:cNvSpPr/>
            <p:nvPr/>
          </p:nvSpPr>
          <p:spPr>
            <a:xfrm flipH="1">
              <a:off x="5631628" y="2150441"/>
              <a:ext cx="617354" cy="387683"/>
            </a:xfrm>
            <a:custGeom>
              <a:avLst/>
              <a:gdLst/>
              <a:ahLst/>
              <a:cxnLst/>
              <a:rect l="l" t="t" r="r" b="b"/>
              <a:pathLst>
                <a:path w="16765" h="10528" extrusionOk="0">
                  <a:moveTo>
                    <a:pt x="1711" y="1"/>
                  </a:moveTo>
                  <a:cubicBezTo>
                    <a:pt x="1711" y="1"/>
                    <a:pt x="343" y="4270"/>
                    <a:pt x="1" y="6665"/>
                  </a:cubicBezTo>
                  <a:lnTo>
                    <a:pt x="1" y="7007"/>
                  </a:lnTo>
                  <a:cubicBezTo>
                    <a:pt x="1" y="7692"/>
                    <a:pt x="179" y="8212"/>
                    <a:pt x="343" y="8376"/>
                  </a:cubicBezTo>
                  <a:cubicBezTo>
                    <a:pt x="1711" y="9238"/>
                    <a:pt x="4626" y="9922"/>
                    <a:pt x="7705" y="10264"/>
                  </a:cubicBezTo>
                  <a:cubicBezTo>
                    <a:pt x="8960" y="10433"/>
                    <a:pt x="10232" y="10527"/>
                    <a:pt x="11391" y="10527"/>
                  </a:cubicBezTo>
                  <a:cubicBezTo>
                    <a:pt x="13708" y="10527"/>
                    <a:pt x="15569" y="10150"/>
                    <a:pt x="15916" y="9238"/>
                  </a:cubicBezTo>
                  <a:cubicBezTo>
                    <a:pt x="16080" y="9238"/>
                    <a:pt x="16080" y="9060"/>
                    <a:pt x="16080" y="8896"/>
                  </a:cubicBezTo>
                  <a:cubicBezTo>
                    <a:pt x="16080" y="8718"/>
                    <a:pt x="16258" y="8554"/>
                    <a:pt x="16258" y="8554"/>
                  </a:cubicBezTo>
                  <a:cubicBezTo>
                    <a:pt x="16258" y="8212"/>
                    <a:pt x="16258" y="8034"/>
                    <a:pt x="16422" y="7870"/>
                  </a:cubicBezTo>
                  <a:lnTo>
                    <a:pt x="16422" y="7527"/>
                  </a:lnTo>
                  <a:cubicBezTo>
                    <a:pt x="16764" y="5297"/>
                    <a:pt x="16422" y="3080"/>
                    <a:pt x="16422" y="3080"/>
                  </a:cubicBez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9"/>
            <p:cNvSpPr/>
            <p:nvPr/>
          </p:nvSpPr>
          <p:spPr>
            <a:xfrm flipH="1">
              <a:off x="5927435" y="2421060"/>
              <a:ext cx="321547" cy="1568739"/>
            </a:xfrm>
            <a:custGeom>
              <a:avLst/>
              <a:gdLst/>
              <a:ahLst/>
              <a:cxnLst/>
              <a:rect l="l" t="t" r="r" b="b"/>
              <a:pathLst>
                <a:path w="8732" h="42601" extrusionOk="0">
                  <a:moveTo>
                    <a:pt x="1" y="1"/>
                  </a:moveTo>
                  <a:lnTo>
                    <a:pt x="1" y="343"/>
                  </a:lnTo>
                  <a:lnTo>
                    <a:pt x="1" y="1205"/>
                  </a:lnTo>
                  <a:lnTo>
                    <a:pt x="1" y="1547"/>
                  </a:lnTo>
                  <a:lnTo>
                    <a:pt x="1" y="1711"/>
                  </a:lnTo>
                  <a:lnTo>
                    <a:pt x="1" y="2053"/>
                  </a:lnTo>
                  <a:cubicBezTo>
                    <a:pt x="179" y="10442"/>
                    <a:pt x="521" y="17968"/>
                    <a:pt x="1027" y="23442"/>
                  </a:cubicBezTo>
                  <a:lnTo>
                    <a:pt x="1027" y="23784"/>
                  </a:lnTo>
                  <a:lnTo>
                    <a:pt x="4448" y="42601"/>
                  </a:lnTo>
                  <a:lnTo>
                    <a:pt x="8732" y="42259"/>
                  </a:lnTo>
                  <a:cubicBezTo>
                    <a:pt x="8732" y="42259"/>
                    <a:pt x="8554" y="27370"/>
                    <a:pt x="7705" y="23949"/>
                  </a:cubicBezTo>
                  <a:lnTo>
                    <a:pt x="7705" y="3080"/>
                  </a:lnTo>
                  <a:lnTo>
                    <a:pt x="7705" y="1"/>
                  </a:lnTo>
                  <a:lnTo>
                    <a:pt x="1889" y="685"/>
                  </a:lnTo>
                  <a:lnTo>
                    <a:pt x="1547" y="521"/>
                  </a:lnTo>
                  <a:lnTo>
                    <a:pt x="1369" y="521"/>
                  </a:lnTo>
                  <a:lnTo>
                    <a:pt x="863" y="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9"/>
            <p:cNvSpPr/>
            <p:nvPr/>
          </p:nvSpPr>
          <p:spPr>
            <a:xfrm flipH="1">
              <a:off x="5574698" y="1325031"/>
              <a:ext cx="642542" cy="1011997"/>
            </a:xfrm>
            <a:custGeom>
              <a:avLst/>
              <a:gdLst/>
              <a:ahLst/>
              <a:cxnLst/>
              <a:rect l="l" t="t" r="r" b="b"/>
              <a:pathLst>
                <a:path w="17449" h="27482" extrusionOk="0">
                  <a:moveTo>
                    <a:pt x="6323" y="0"/>
                  </a:moveTo>
                  <a:cubicBezTo>
                    <a:pt x="6323" y="178"/>
                    <a:pt x="6323" y="178"/>
                    <a:pt x="6159" y="342"/>
                  </a:cubicBezTo>
                  <a:cubicBezTo>
                    <a:pt x="6159" y="342"/>
                    <a:pt x="5981" y="520"/>
                    <a:pt x="5817" y="520"/>
                  </a:cubicBezTo>
                  <a:cubicBezTo>
                    <a:pt x="5639" y="685"/>
                    <a:pt x="5475" y="862"/>
                    <a:pt x="5297" y="862"/>
                  </a:cubicBezTo>
                  <a:cubicBezTo>
                    <a:pt x="5297" y="1027"/>
                    <a:pt x="5133" y="1027"/>
                    <a:pt x="5133" y="1027"/>
                  </a:cubicBezTo>
                  <a:lnTo>
                    <a:pt x="4955" y="1027"/>
                  </a:lnTo>
                  <a:cubicBezTo>
                    <a:pt x="4955" y="1205"/>
                    <a:pt x="4791" y="1205"/>
                    <a:pt x="4791" y="1205"/>
                  </a:cubicBezTo>
                  <a:cubicBezTo>
                    <a:pt x="4613" y="1205"/>
                    <a:pt x="4448" y="1205"/>
                    <a:pt x="4448" y="1369"/>
                  </a:cubicBezTo>
                  <a:cubicBezTo>
                    <a:pt x="3422" y="1547"/>
                    <a:pt x="2560" y="1711"/>
                    <a:pt x="2054" y="2231"/>
                  </a:cubicBezTo>
                  <a:lnTo>
                    <a:pt x="1711" y="2573"/>
                  </a:lnTo>
                  <a:cubicBezTo>
                    <a:pt x="1534" y="2737"/>
                    <a:pt x="1369" y="3079"/>
                    <a:pt x="1369" y="3422"/>
                  </a:cubicBezTo>
                  <a:lnTo>
                    <a:pt x="1369" y="3764"/>
                  </a:lnTo>
                  <a:cubicBezTo>
                    <a:pt x="1369" y="4790"/>
                    <a:pt x="1711" y="6336"/>
                    <a:pt x="1876" y="8895"/>
                  </a:cubicBezTo>
                  <a:lnTo>
                    <a:pt x="1876" y="11632"/>
                  </a:lnTo>
                  <a:lnTo>
                    <a:pt x="1876" y="12494"/>
                  </a:lnTo>
                  <a:lnTo>
                    <a:pt x="1876" y="12837"/>
                  </a:lnTo>
                  <a:lnTo>
                    <a:pt x="1876" y="13343"/>
                  </a:lnTo>
                  <a:lnTo>
                    <a:pt x="1876" y="13863"/>
                  </a:lnTo>
                  <a:cubicBezTo>
                    <a:pt x="1711" y="14205"/>
                    <a:pt x="1711" y="14547"/>
                    <a:pt x="1711" y="14889"/>
                  </a:cubicBezTo>
                  <a:cubicBezTo>
                    <a:pt x="1711" y="15231"/>
                    <a:pt x="1711" y="15573"/>
                    <a:pt x="1534" y="15916"/>
                  </a:cubicBezTo>
                  <a:lnTo>
                    <a:pt x="1534" y="16942"/>
                  </a:lnTo>
                  <a:cubicBezTo>
                    <a:pt x="1191" y="18310"/>
                    <a:pt x="849" y="20527"/>
                    <a:pt x="507" y="22758"/>
                  </a:cubicBezTo>
                  <a:cubicBezTo>
                    <a:pt x="343" y="23100"/>
                    <a:pt x="343" y="23442"/>
                    <a:pt x="343" y="23784"/>
                  </a:cubicBezTo>
                  <a:cubicBezTo>
                    <a:pt x="165" y="24126"/>
                    <a:pt x="165" y="24633"/>
                    <a:pt x="1" y="24975"/>
                  </a:cubicBezTo>
                  <a:lnTo>
                    <a:pt x="1" y="25495"/>
                  </a:lnTo>
                  <a:cubicBezTo>
                    <a:pt x="2054" y="26521"/>
                    <a:pt x="4271" y="27028"/>
                    <a:pt x="6159" y="27370"/>
                  </a:cubicBezTo>
                  <a:cubicBezTo>
                    <a:pt x="6973" y="27447"/>
                    <a:pt x="7760" y="27481"/>
                    <a:pt x="8514" y="27481"/>
                  </a:cubicBezTo>
                  <a:cubicBezTo>
                    <a:pt x="11081" y="27481"/>
                    <a:pt x="13252" y="27087"/>
                    <a:pt x="14712" y="26685"/>
                  </a:cubicBezTo>
                  <a:cubicBezTo>
                    <a:pt x="15396" y="26521"/>
                    <a:pt x="15902" y="26343"/>
                    <a:pt x="16245" y="26179"/>
                  </a:cubicBezTo>
                  <a:cubicBezTo>
                    <a:pt x="16245" y="25495"/>
                    <a:pt x="16423" y="24633"/>
                    <a:pt x="16587" y="23784"/>
                  </a:cubicBezTo>
                  <a:cubicBezTo>
                    <a:pt x="16929" y="22074"/>
                    <a:pt x="17271" y="20363"/>
                    <a:pt x="17271" y="18995"/>
                  </a:cubicBezTo>
                  <a:cubicBezTo>
                    <a:pt x="17449" y="16080"/>
                    <a:pt x="17449" y="11810"/>
                    <a:pt x="17449" y="11810"/>
                  </a:cubicBezTo>
                  <a:lnTo>
                    <a:pt x="17449" y="11632"/>
                  </a:lnTo>
                  <a:lnTo>
                    <a:pt x="17449" y="10442"/>
                  </a:lnTo>
                  <a:cubicBezTo>
                    <a:pt x="17449" y="10442"/>
                    <a:pt x="17449" y="10264"/>
                    <a:pt x="17271" y="10264"/>
                  </a:cubicBezTo>
                  <a:lnTo>
                    <a:pt x="17271" y="10100"/>
                  </a:lnTo>
                  <a:lnTo>
                    <a:pt x="17271" y="9237"/>
                  </a:lnTo>
                  <a:lnTo>
                    <a:pt x="17271" y="7705"/>
                  </a:lnTo>
                  <a:cubicBezTo>
                    <a:pt x="17107" y="7363"/>
                    <a:pt x="17107" y="7185"/>
                    <a:pt x="17107" y="6843"/>
                  </a:cubicBezTo>
                  <a:cubicBezTo>
                    <a:pt x="17107" y="4968"/>
                    <a:pt x="16587" y="3599"/>
                    <a:pt x="16080" y="2573"/>
                  </a:cubicBezTo>
                  <a:cubicBezTo>
                    <a:pt x="15902" y="2395"/>
                    <a:pt x="15738" y="2231"/>
                    <a:pt x="15396" y="2053"/>
                  </a:cubicBezTo>
                  <a:cubicBezTo>
                    <a:pt x="15396" y="1889"/>
                    <a:pt x="15218" y="1711"/>
                    <a:pt x="15054" y="1711"/>
                  </a:cubicBezTo>
                  <a:cubicBezTo>
                    <a:pt x="14712" y="1369"/>
                    <a:pt x="14370" y="1369"/>
                    <a:pt x="14028" y="1205"/>
                  </a:cubicBezTo>
                  <a:cubicBezTo>
                    <a:pt x="13508" y="1205"/>
                    <a:pt x="13166" y="1027"/>
                    <a:pt x="13001" y="1027"/>
                  </a:cubicBezTo>
                  <a:lnTo>
                    <a:pt x="12823" y="1027"/>
                  </a:lnTo>
                  <a:cubicBezTo>
                    <a:pt x="12659" y="862"/>
                    <a:pt x="12481" y="862"/>
                    <a:pt x="12317" y="862"/>
                  </a:cubicBezTo>
                  <a:cubicBezTo>
                    <a:pt x="12139" y="685"/>
                    <a:pt x="11975" y="685"/>
                    <a:pt x="11797" y="685"/>
                  </a:cubicBezTo>
                  <a:lnTo>
                    <a:pt x="11797" y="520"/>
                  </a:lnTo>
                  <a:lnTo>
                    <a:pt x="11633" y="520"/>
                  </a:lnTo>
                  <a:lnTo>
                    <a:pt x="11455" y="342"/>
                  </a:lnTo>
                  <a:cubicBezTo>
                    <a:pt x="11113" y="178"/>
                    <a:pt x="10949" y="178"/>
                    <a:pt x="10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9"/>
            <p:cNvSpPr/>
            <p:nvPr/>
          </p:nvSpPr>
          <p:spPr>
            <a:xfrm flipH="1">
              <a:off x="5984365" y="1589575"/>
              <a:ext cx="126012" cy="126012"/>
            </a:xfrm>
            <a:custGeom>
              <a:avLst/>
              <a:gdLst/>
              <a:ahLst/>
              <a:cxnLst/>
              <a:rect l="l" t="t" r="r" b="b"/>
              <a:pathLst>
                <a:path w="3422" h="3422" extrusionOk="0">
                  <a:moveTo>
                    <a:pt x="1546" y="1"/>
                  </a:moveTo>
                  <a:lnTo>
                    <a:pt x="1204" y="179"/>
                  </a:lnTo>
                  <a:lnTo>
                    <a:pt x="862" y="343"/>
                  </a:lnTo>
                  <a:lnTo>
                    <a:pt x="178" y="685"/>
                  </a:lnTo>
                  <a:cubicBezTo>
                    <a:pt x="0" y="863"/>
                    <a:pt x="0" y="863"/>
                    <a:pt x="0" y="1027"/>
                  </a:cubicBezTo>
                  <a:cubicBezTo>
                    <a:pt x="342" y="1711"/>
                    <a:pt x="1369" y="3422"/>
                    <a:pt x="1711" y="3422"/>
                  </a:cubicBezTo>
                  <a:cubicBezTo>
                    <a:pt x="1889" y="3422"/>
                    <a:pt x="2053" y="3258"/>
                    <a:pt x="2231" y="2916"/>
                  </a:cubicBezTo>
                  <a:cubicBezTo>
                    <a:pt x="2395" y="2738"/>
                    <a:pt x="2573" y="2396"/>
                    <a:pt x="2737" y="2231"/>
                  </a:cubicBezTo>
                  <a:cubicBezTo>
                    <a:pt x="2737" y="2053"/>
                    <a:pt x="2915" y="1889"/>
                    <a:pt x="2915" y="1889"/>
                  </a:cubicBezTo>
                  <a:cubicBezTo>
                    <a:pt x="2915" y="1711"/>
                    <a:pt x="3079" y="1711"/>
                    <a:pt x="3079" y="1547"/>
                  </a:cubicBezTo>
                  <a:cubicBezTo>
                    <a:pt x="3257" y="1369"/>
                    <a:pt x="3257" y="1205"/>
                    <a:pt x="3421" y="1027"/>
                  </a:cubicBezTo>
                  <a:cubicBezTo>
                    <a:pt x="3421" y="863"/>
                    <a:pt x="3421" y="863"/>
                    <a:pt x="3257" y="685"/>
                  </a:cubicBezTo>
                  <a:lnTo>
                    <a:pt x="1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5682003" y="882701"/>
              <a:ext cx="358850" cy="372438"/>
            </a:xfrm>
            <a:custGeom>
              <a:avLst/>
              <a:gdLst/>
              <a:ahLst/>
              <a:cxnLst/>
              <a:rect l="l" t="t" r="r" b="b"/>
              <a:pathLst>
                <a:path w="9745" h="10114" extrusionOk="0">
                  <a:moveTo>
                    <a:pt x="2827" y="0"/>
                  </a:moveTo>
                  <a:cubicBezTo>
                    <a:pt x="2392" y="0"/>
                    <a:pt x="2007" y="68"/>
                    <a:pt x="1711" y="216"/>
                  </a:cubicBezTo>
                  <a:cubicBezTo>
                    <a:pt x="1" y="900"/>
                    <a:pt x="849" y="2953"/>
                    <a:pt x="849" y="2953"/>
                  </a:cubicBezTo>
                  <a:cubicBezTo>
                    <a:pt x="849" y="2953"/>
                    <a:pt x="507" y="3117"/>
                    <a:pt x="507" y="3979"/>
                  </a:cubicBezTo>
                  <a:cubicBezTo>
                    <a:pt x="343" y="4828"/>
                    <a:pt x="685" y="5690"/>
                    <a:pt x="685" y="5690"/>
                  </a:cubicBezTo>
                  <a:cubicBezTo>
                    <a:pt x="2217" y="5690"/>
                    <a:pt x="3422" y="8769"/>
                    <a:pt x="4612" y="9618"/>
                  </a:cubicBezTo>
                  <a:cubicBezTo>
                    <a:pt x="5085" y="9985"/>
                    <a:pt x="5460" y="10113"/>
                    <a:pt x="5754" y="10113"/>
                  </a:cubicBezTo>
                  <a:cubicBezTo>
                    <a:pt x="6421" y="10113"/>
                    <a:pt x="6665" y="9453"/>
                    <a:pt x="6665" y="9453"/>
                  </a:cubicBezTo>
                  <a:cubicBezTo>
                    <a:pt x="6665" y="9453"/>
                    <a:pt x="7869" y="7743"/>
                    <a:pt x="8033" y="6374"/>
                  </a:cubicBezTo>
                  <a:cubicBezTo>
                    <a:pt x="8211" y="4828"/>
                    <a:pt x="9744" y="3802"/>
                    <a:pt x="7869" y="2091"/>
                  </a:cubicBezTo>
                  <a:cubicBezTo>
                    <a:pt x="6658" y="890"/>
                    <a:pt x="4404" y="0"/>
                    <a:pt x="2827" y="0"/>
                  </a:cubicBezTo>
                  <a:close/>
                </a:path>
              </a:pathLst>
            </a:custGeom>
            <a:solidFill>
              <a:srgbClr val="1D16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9"/>
            <p:cNvSpPr/>
            <p:nvPr/>
          </p:nvSpPr>
          <p:spPr>
            <a:xfrm flipH="1">
              <a:off x="5801460" y="1205611"/>
              <a:ext cx="176387" cy="156281"/>
            </a:xfrm>
            <a:custGeom>
              <a:avLst/>
              <a:gdLst/>
              <a:ahLst/>
              <a:cxnLst/>
              <a:rect l="l" t="t" r="r" b="b"/>
              <a:pathLst>
                <a:path w="4790" h="4244" extrusionOk="0">
                  <a:moveTo>
                    <a:pt x="4790" y="0"/>
                  </a:moveTo>
                  <a:lnTo>
                    <a:pt x="684" y="1875"/>
                  </a:lnTo>
                  <a:lnTo>
                    <a:pt x="164" y="2217"/>
                  </a:lnTo>
                  <a:lnTo>
                    <a:pt x="0" y="3243"/>
                  </a:lnTo>
                  <a:lnTo>
                    <a:pt x="342" y="3585"/>
                  </a:lnTo>
                  <a:cubicBezTo>
                    <a:pt x="1026" y="4085"/>
                    <a:pt x="1758" y="4243"/>
                    <a:pt x="2411" y="4243"/>
                  </a:cubicBezTo>
                  <a:cubicBezTo>
                    <a:pt x="3548" y="4243"/>
                    <a:pt x="4448" y="3763"/>
                    <a:pt x="4448" y="3763"/>
                  </a:cubicBezTo>
                  <a:lnTo>
                    <a:pt x="4790" y="0"/>
                  </a:lnTo>
                  <a:close/>
                </a:path>
              </a:pathLst>
            </a:custGeom>
            <a:solidFill>
              <a:srgbClr val="BC4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9"/>
            <p:cNvSpPr/>
            <p:nvPr/>
          </p:nvSpPr>
          <p:spPr>
            <a:xfrm flipH="1">
              <a:off x="5870984" y="1362813"/>
              <a:ext cx="81676" cy="138606"/>
            </a:xfrm>
            <a:custGeom>
              <a:avLst/>
              <a:gdLst/>
              <a:ahLst/>
              <a:cxnLst/>
              <a:rect l="l" t="t" r="r" b="b"/>
              <a:pathLst>
                <a:path w="2218" h="3764" extrusionOk="0">
                  <a:moveTo>
                    <a:pt x="1191" y="1"/>
                  </a:moveTo>
                  <a:lnTo>
                    <a:pt x="0" y="1889"/>
                  </a:lnTo>
                  <a:lnTo>
                    <a:pt x="1027" y="3764"/>
                  </a:lnTo>
                  <a:lnTo>
                    <a:pt x="2217" y="188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851831" y="1463600"/>
              <a:ext cx="163834" cy="737310"/>
            </a:xfrm>
            <a:custGeom>
              <a:avLst/>
              <a:gdLst/>
              <a:ahLst/>
              <a:cxnLst/>
              <a:rect l="l" t="t" r="r" b="b"/>
              <a:pathLst>
                <a:path w="4449" h="20022" extrusionOk="0">
                  <a:moveTo>
                    <a:pt x="2396" y="1"/>
                  </a:moveTo>
                  <a:lnTo>
                    <a:pt x="2396" y="179"/>
                  </a:lnTo>
                  <a:lnTo>
                    <a:pt x="2218" y="521"/>
                  </a:lnTo>
                  <a:lnTo>
                    <a:pt x="2218" y="1547"/>
                  </a:lnTo>
                  <a:lnTo>
                    <a:pt x="2053" y="1889"/>
                  </a:lnTo>
                  <a:lnTo>
                    <a:pt x="1876" y="2738"/>
                  </a:lnTo>
                  <a:lnTo>
                    <a:pt x="1876" y="3258"/>
                  </a:lnTo>
                  <a:lnTo>
                    <a:pt x="1711" y="4106"/>
                  </a:lnTo>
                  <a:lnTo>
                    <a:pt x="1711" y="4626"/>
                  </a:lnTo>
                  <a:lnTo>
                    <a:pt x="1533" y="5474"/>
                  </a:lnTo>
                  <a:lnTo>
                    <a:pt x="1533" y="5817"/>
                  </a:lnTo>
                  <a:lnTo>
                    <a:pt x="1369" y="6843"/>
                  </a:lnTo>
                  <a:lnTo>
                    <a:pt x="1191" y="7185"/>
                  </a:lnTo>
                  <a:lnTo>
                    <a:pt x="1191" y="8047"/>
                  </a:lnTo>
                  <a:lnTo>
                    <a:pt x="1027" y="8554"/>
                  </a:lnTo>
                  <a:lnTo>
                    <a:pt x="849" y="9416"/>
                  </a:lnTo>
                  <a:lnTo>
                    <a:pt x="849" y="9922"/>
                  </a:lnTo>
                  <a:lnTo>
                    <a:pt x="685" y="10784"/>
                  </a:lnTo>
                  <a:lnTo>
                    <a:pt x="685" y="11126"/>
                  </a:lnTo>
                  <a:lnTo>
                    <a:pt x="507" y="12153"/>
                  </a:lnTo>
                  <a:lnTo>
                    <a:pt x="507" y="12495"/>
                  </a:lnTo>
                  <a:lnTo>
                    <a:pt x="343" y="13521"/>
                  </a:lnTo>
                  <a:lnTo>
                    <a:pt x="165" y="13863"/>
                  </a:lnTo>
                  <a:lnTo>
                    <a:pt x="165" y="14712"/>
                  </a:lnTo>
                  <a:lnTo>
                    <a:pt x="1" y="15232"/>
                  </a:lnTo>
                  <a:lnTo>
                    <a:pt x="685" y="16942"/>
                  </a:lnTo>
                  <a:lnTo>
                    <a:pt x="1027" y="17791"/>
                  </a:lnTo>
                  <a:lnTo>
                    <a:pt x="1876" y="20021"/>
                  </a:lnTo>
                  <a:lnTo>
                    <a:pt x="2396" y="19159"/>
                  </a:lnTo>
                  <a:lnTo>
                    <a:pt x="2560" y="18817"/>
                  </a:lnTo>
                  <a:lnTo>
                    <a:pt x="2902" y="18133"/>
                  </a:lnTo>
                  <a:lnTo>
                    <a:pt x="3080" y="17791"/>
                  </a:lnTo>
                  <a:lnTo>
                    <a:pt x="3422" y="17106"/>
                  </a:lnTo>
                  <a:lnTo>
                    <a:pt x="3586" y="16942"/>
                  </a:lnTo>
                  <a:lnTo>
                    <a:pt x="3928" y="16258"/>
                  </a:lnTo>
                  <a:lnTo>
                    <a:pt x="4106" y="15916"/>
                  </a:lnTo>
                  <a:lnTo>
                    <a:pt x="4448" y="15232"/>
                  </a:lnTo>
                  <a:lnTo>
                    <a:pt x="4448" y="14712"/>
                  </a:lnTo>
                  <a:lnTo>
                    <a:pt x="4270" y="13521"/>
                  </a:lnTo>
                  <a:lnTo>
                    <a:pt x="4270" y="13001"/>
                  </a:lnTo>
                  <a:lnTo>
                    <a:pt x="4270" y="11810"/>
                  </a:lnTo>
                  <a:lnTo>
                    <a:pt x="4106" y="11290"/>
                  </a:lnTo>
                  <a:lnTo>
                    <a:pt x="4106" y="10100"/>
                  </a:lnTo>
                  <a:lnTo>
                    <a:pt x="4106" y="9580"/>
                  </a:lnTo>
                  <a:lnTo>
                    <a:pt x="3928" y="8389"/>
                  </a:lnTo>
                  <a:lnTo>
                    <a:pt x="3928" y="7869"/>
                  </a:lnTo>
                  <a:lnTo>
                    <a:pt x="3764" y="6843"/>
                  </a:lnTo>
                  <a:lnTo>
                    <a:pt x="3764" y="6337"/>
                  </a:lnTo>
                  <a:lnTo>
                    <a:pt x="3586" y="5132"/>
                  </a:lnTo>
                  <a:lnTo>
                    <a:pt x="3586" y="4626"/>
                  </a:lnTo>
                  <a:lnTo>
                    <a:pt x="3586" y="3422"/>
                  </a:lnTo>
                  <a:lnTo>
                    <a:pt x="3422" y="2915"/>
                  </a:lnTo>
                  <a:lnTo>
                    <a:pt x="3422" y="1711"/>
                  </a:lnTo>
                  <a:lnTo>
                    <a:pt x="3422" y="1205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5757599" y="1306361"/>
              <a:ext cx="151240" cy="138646"/>
            </a:xfrm>
            <a:custGeom>
              <a:avLst/>
              <a:gdLst/>
              <a:ahLst/>
              <a:cxnLst/>
              <a:rect l="l" t="t" r="r" b="b"/>
              <a:pathLst>
                <a:path w="4107" h="3765" extrusionOk="0">
                  <a:moveTo>
                    <a:pt x="2574" y="1"/>
                  </a:moveTo>
                  <a:cubicBezTo>
                    <a:pt x="1711" y="1534"/>
                    <a:pt x="1" y="1534"/>
                    <a:pt x="1" y="1534"/>
                  </a:cubicBezTo>
                  <a:lnTo>
                    <a:pt x="1205" y="3764"/>
                  </a:lnTo>
                  <a:lnTo>
                    <a:pt x="4106" y="1369"/>
                  </a:lnTo>
                  <a:cubicBezTo>
                    <a:pt x="3600" y="1"/>
                    <a:pt x="2574" y="1"/>
                    <a:pt x="2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9"/>
            <p:cNvSpPr/>
            <p:nvPr/>
          </p:nvSpPr>
          <p:spPr>
            <a:xfrm flipH="1">
              <a:off x="5908802" y="1312437"/>
              <a:ext cx="126012" cy="126012"/>
            </a:xfrm>
            <a:custGeom>
              <a:avLst/>
              <a:gdLst/>
              <a:ahLst/>
              <a:cxnLst/>
              <a:rect l="l" t="t" r="r" b="b"/>
              <a:pathLst>
                <a:path w="3422" h="3422" extrusionOk="0">
                  <a:moveTo>
                    <a:pt x="1547" y="0"/>
                  </a:moveTo>
                  <a:cubicBezTo>
                    <a:pt x="1547" y="0"/>
                    <a:pt x="521" y="342"/>
                    <a:pt x="1" y="1547"/>
                  </a:cubicBezTo>
                  <a:lnTo>
                    <a:pt x="2053" y="3421"/>
                  </a:lnTo>
                  <a:lnTo>
                    <a:pt x="3422" y="1369"/>
                  </a:lnTo>
                  <a:cubicBezTo>
                    <a:pt x="3422" y="1369"/>
                    <a:pt x="2573" y="1369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6003035" y="1087074"/>
              <a:ext cx="50375" cy="87347"/>
            </a:xfrm>
            <a:custGeom>
              <a:avLst/>
              <a:gdLst/>
              <a:ahLst/>
              <a:cxnLst/>
              <a:rect l="l" t="t" r="r" b="b"/>
              <a:pathLst>
                <a:path w="1368" h="2372" extrusionOk="0">
                  <a:moveTo>
                    <a:pt x="833" y="0"/>
                  </a:moveTo>
                  <a:cubicBezTo>
                    <a:pt x="681" y="0"/>
                    <a:pt x="510" y="76"/>
                    <a:pt x="342" y="304"/>
                  </a:cubicBezTo>
                  <a:cubicBezTo>
                    <a:pt x="18" y="952"/>
                    <a:pt x="0" y="2371"/>
                    <a:pt x="869" y="2371"/>
                  </a:cubicBezTo>
                  <a:cubicBezTo>
                    <a:pt x="918" y="2371"/>
                    <a:pt x="971" y="2366"/>
                    <a:pt x="1026" y="2357"/>
                  </a:cubicBezTo>
                  <a:lnTo>
                    <a:pt x="1368" y="304"/>
                  </a:lnTo>
                  <a:cubicBezTo>
                    <a:pt x="1368" y="304"/>
                    <a:pt x="1137" y="0"/>
                    <a:pt x="833" y="0"/>
                  </a:cubicBezTo>
                  <a:close/>
                </a:path>
              </a:pathLst>
            </a:custGeom>
            <a:solidFill>
              <a:srgbClr val="7C1B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5757603" y="949169"/>
              <a:ext cx="289805" cy="338633"/>
            </a:xfrm>
            <a:custGeom>
              <a:avLst/>
              <a:gdLst/>
              <a:ahLst/>
              <a:cxnLst/>
              <a:rect l="l" t="t" r="r" b="b"/>
              <a:pathLst>
                <a:path w="7870" h="9196" extrusionOk="0">
                  <a:moveTo>
                    <a:pt x="3899" y="1"/>
                  </a:moveTo>
                  <a:cubicBezTo>
                    <a:pt x="2945" y="1"/>
                    <a:pt x="2078" y="267"/>
                    <a:pt x="1547" y="806"/>
                  </a:cubicBezTo>
                  <a:cubicBezTo>
                    <a:pt x="1205" y="1148"/>
                    <a:pt x="1027" y="1490"/>
                    <a:pt x="863" y="1832"/>
                  </a:cubicBezTo>
                  <a:lnTo>
                    <a:pt x="521" y="4227"/>
                  </a:lnTo>
                  <a:lnTo>
                    <a:pt x="521" y="4911"/>
                  </a:lnTo>
                  <a:lnTo>
                    <a:pt x="179" y="6622"/>
                  </a:lnTo>
                  <a:cubicBezTo>
                    <a:pt x="179" y="6622"/>
                    <a:pt x="1" y="8839"/>
                    <a:pt x="2395" y="9181"/>
                  </a:cubicBezTo>
                  <a:cubicBezTo>
                    <a:pt x="2525" y="9191"/>
                    <a:pt x="2653" y="9195"/>
                    <a:pt x="2779" y="9195"/>
                  </a:cubicBezTo>
                  <a:cubicBezTo>
                    <a:pt x="4971" y="9195"/>
                    <a:pt x="6510" y="7804"/>
                    <a:pt x="6679" y="7648"/>
                  </a:cubicBezTo>
                  <a:lnTo>
                    <a:pt x="6679" y="7128"/>
                  </a:lnTo>
                  <a:lnTo>
                    <a:pt x="7185" y="4733"/>
                  </a:lnTo>
                  <a:lnTo>
                    <a:pt x="7363" y="3365"/>
                  </a:lnTo>
                  <a:cubicBezTo>
                    <a:pt x="7363" y="3365"/>
                    <a:pt x="7869" y="970"/>
                    <a:pt x="5652" y="286"/>
                  </a:cubicBezTo>
                  <a:cubicBezTo>
                    <a:pt x="5073" y="96"/>
                    <a:pt x="4471" y="1"/>
                    <a:pt x="3899" y="1"/>
                  </a:cubicBezTo>
                  <a:close/>
                </a:path>
              </a:pathLst>
            </a:custGeom>
            <a:solidFill>
              <a:srgbClr val="BC4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9"/>
            <p:cNvSpPr/>
            <p:nvPr/>
          </p:nvSpPr>
          <p:spPr>
            <a:xfrm flipH="1">
              <a:off x="5757603" y="949169"/>
              <a:ext cx="232875" cy="193473"/>
            </a:xfrm>
            <a:custGeom>
              <a:avLst/>
              <a:gdLst/>
              <a:ahLst/>
              <a:cxnLst/>
              <a:rect l="l" t="t" r="r" b="b"/>
              <a:pathLst>
                <a:path w="6324" h="5254" extrusionOk="0">
                  <a:moveTo>
                    <a:pt x="2353" y="1"/>
                  </a:moveTo>
                  <a:cubicBezTo>
                    <a:pt x="1399" y="1"/>
                    <a:pt x="532" y="267"/>
                    <a:pt x="1" y="806"/>
                  </a:cubicBezTo>
                  <a:cubicBezTo>
                    <a:pt x="93" y="758"/>
                    <a:pt x="173" y="736"/>
                    <a:pt x="253" y="736"/>
                  </a:cubicBezTo>
                  <a:cubicBezTo>
                    <a:pt x="469" y="736"/>
                    <a:pt x="692" y="898"/>
                    <a:pt x="1192" y="1148"/>
                  </a:cubicBezTo>
                  <a:cubicBezTo>
                    <a:pt x="1459" y="1346"/>
                    <a:pt x="1778" y="1414"/>
                    <a:pt x="2120" y="1414"/>
                  </a:cubicBezTo>
                  <a:cubicBezTo>
                    <a:pt x="2653" y="1414"/>
                    <a:pt x="3239" y="1248"/>
                    <a:pt x="3764" y="1148"/>
                  </a:cubicBezTo>
                  <a:cubicBezTo>
                    <a:pt x="3859" y="1128"/>
                    <a:pt x="3948" y="1119"/>
                    <a:pt x="4030" y="1119"/>
                  </a:cubicBezTo>
                  <a:cubicBezTo>
                    <a:pt x="4681" y="1119"/>
                    <a:pt x="4917" y="1693"/>
                    <a:pt x="4613" y="1997"/>
                  </a:cubicBezTo>
                  <a:cubicBezTo>
                    <a:pt x="4613" y="1997"/>
                    <a:pt x="4271" y="2339"/>
                    <a:pt x="4449" y="3201"/>
                  </a:cubicBezTo>
                  <a:cubicBezTo>
                    <a:pt x="4791" y="4049"/>
                    <a:pt x="4791" y="4227"/>
                    <a:pt x="4449" y="4733"/>
                  </a:cubicBezTo>
                  <a:cubicBezTo>
                    <a:pt x="4449" y="4911"/>
                    <a:pt x="4613" y="5253"/>
                    <a:pt x="4791" y="5253"/>
                  </a:cubicBezTo>
                  <a:cubicBezTo>
                    <a:pt x="5133" y="5253"/>
                    <a:pt x="5639" y="4733"/>
                    <a:pt x="5639" y="4733"/>
                  </a:cubicBezTo>
                  <a:lnTo>
                    <a:pt x="5817" y="3365"/>
                  </a:lnTo>
                  <a:cubicBezTo>
                    <a:pt x="5817" y="3365"/>
                    <a:pt x="6323" y="970"/>
                    <a:pt x="4106" y="286"/>
                  </a:cubicBezTo>
                  <a:cubicBezTo>
                    <a:pt x="3527" y="96"/>
                    <a:pt x="2925" y="1"/>
                    <a:pt x="2353" y="1"/>
                  </a:cubicBezTo>
                  <a:close/>
                </a:path>
              </a:pathLst>
            </a:custGeom>
            <a:solidFill>
              <a:srgbClr val="1D16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9"/>
            <p:cNvSpPr/>
            <p:nvPr/>
          </p:nvSpPr>
          <p:spPr>
            <a:xfrm flipH="1">
              <a:off x="5729248" y="1119259"/>
              <a:ext cx="84842" cy="94306"/>
            </a:xfrm>
            <a:custGeom>
              <a:avLst/>
              <a:gdLst/>
              <a:ahLst/>
              <a:cxnLst/>
              <a:rect l="l" t="t" r="r" b="b"/>
              <a:pathLst>
                <a:path w="2304" h="2561" extrusionOk="0">
                  <a:moveTo>
                    <a:pt x="1207" y="0"/>
                  </a:moveTo>
                  <a:cubicBezTo>
                    <a:pt x="700" y="0"/>
                    <a:pt x="165" y="457"/>
                    <a:pt x="165" y="457"/>
                  </a:cubicBezTo>
                  <a:lnTo>
                    <a:pt x="1" y="2345"/>
                  </a:lnTo>
                  <a:cubicBezTo>
                    <a:pt x="183" y="2496"/>
                    <a:pt x="375" y="2560"/>
                    <a:pt x="567" y="2560"/>
                  </a:cubicBezTo>
                  <a:cubicBezTo>
                    <a:pt x="1453" y="2560"/>
                    <a:pt x="2303" y="1166"/>
                    <a:pt x="1875" y="457"/>
                  </a:cubicBezTo>
                  <a:cubicBezTo>
                    <a:pt x="1707" y="114"/>
                    <a:pt x="1460" y="0"/>
                    <a:pt x="1207" y="0"/>
                  </a:cubicBezTo>
                  <a:close/>
                </a:path>
              </a:pathLst>
            </a:custGeom>
            <a:solidFill>
              <a:srgbClr val="BC4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5599886" y="2156517"/>
              <a:ext cx="623909" cy="180511"/>
            </a:xfrm>
            <a:custGeom>
              <a:avLst/>
              <a:gdLst/>
              <a:ahLst/>
              <a:cxnLst/>
              <a:rect l="l" t="t" r="r" b="b"/>
              <a:pathLst>
                <a:path w="16943" h="4902" extrusionOk="0">
                  <a:moveTo>
                    <a:pt x="343" y="0"/>
                  </a:moveTo>
                  <a:cubicBezTo>
                    <a:pt x="179" y="862"/>
                    <a:pt x="1" y="1711"/>
                    <a:pt x="1" y="2915"/>
                  </a:cubicBezTo>
                  <a:lnTo>
                    <a:pt x="179" y="2915"/>
                  </a:lnTo>
                  <a:cubicBezTo>
                    <a:pt x="2232" y="3941"/>
                    <a:pt x="4449" y="4448"/>
                    <a:pt x="6337" y="4790"/>
                  </a:cubicBezTo>
                  <a:cubicBezTo>
                    <a:pt x="7151" y="4867"/>
                    <a:pt x="7938" y="4901"/>
                    <a:pt x="8692" y="4901"/>
                  </a:cubicBezTo>
                  <a:cubicBezTo>
                    <a:pt x="11259" y="4901"/>
                    <a:pt x="13430" y="4507"/>
                    <a:pt x="14890" y="4105"/>
                  </a:cubicBezTo>
                  <a:cubicBezTo>
                    <a:pt x="15574" y="3941"/>
                    <a:pt x="16080" y="3763"/>
                    <a:pt x="16423" y="3599"/>
                  </a:cubicBezTo>
                  <a:cubicBezTo>
                    <a:pt x="16943" y="2737"/>
                    <a:pt x="16943" y="1711"/>
                    <a:pt x="16765" y="1204"/>
                  </a:cubicBezTo>
                  <a:lnTo>
                    <a:pt x="16765" y="1026"/>
                  </a:lnTo>
                  <a:cubicBezTo>
                    <a:pt x="14367" y="1986"/>
                    <a:pt x="12034" y="2332"/>
                    <a:pt x="9918" y="2332"/>
                  </a:cubicBezTo>
                  <a:cubicBezTo>
                    <a:pt x="5246" y="2332"/>
                    <a:pt x="1627" y="649"/>
                    <a:pt x="685" y="178"/>
                  </a:cubicBezTo>
                  <a:cubicBezTo>
                    <a:pt x="521" y="0"/>
                    <a:pt x="343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9"/>
            <p:cNvSpPr/>
            <p:nvPr/>
          </p:nvSpPr>
          <p:spPr>
            <a:xfrm flipH="1">
              <a:off x="5700673" y="2224347"/>
              <a:ext cx="31779" cy="97657"/>
            </a:xfrm>
            <a:custGeom>
              <a:avLst/>
              <a:gdLst/>
              <a:ahLst/>
              <a:cxnLst/>
              <a:rect l="l" t="t" r="r" b="b"/>
              <a:pathLst>
                <a:path w="863" h="2652" extrusionOk="0">
                  <a:moveTo>
                    <a:pt x="487" y="0"/>
                  </a:moveTo>
                  <a:cubicBezTo>
                    <a:pt x="382" y="0"/>
                    <a:pt x="259" y="43"/>
                    <a:pt x="178" y="211"/>
                  </a:cubicBezTo>
                  <a:cubicBezTo>
                    <a:pt x="178" y="211"/>
                    <a:pt x="343" y="1579"/>
                    <a:pt x="1" y="2606"/>
                  </a:cubicBezTo>
                  <a:cubicBezTo>
                    <a:pt x="1" y="2606"/>
                    <a:pt x="136" y="2652"/>
                    <a:pt x="290" y="2652"/>
                  </a:cubicBezTo>
                  <a:cubicBezTo>
                    <a:pt x="438" y="2652"/>
                    <a:pt x="604" y="2609"/>
                    <a:pt x="685" y="2441"/>
                  </a:cubicBezTo>
                  <a:cubicBezTo>
                    <a:pt x="685" y="2441"/>
                    <a:pt x="863" y="1237"/>
                    <a:pt x="685" y="47"/>
                  </a:cubicBezTo>
                  <a:cubicBezTo>
                    <a:pt x="685" y="47"/>
                    <a:pt x="596" y="0"/>
                    <a:pt x="487" y="0"/>
                  </a:cubicBezTo>
                  <a:close/>
                </a:path>
              </a:pathLst>
            </a:custGeom>
            <a:solidFill>
              <a:srgbClr val="00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5770197" y="2235725"/>
              <a:ext cx="31300" cy="96737"/>
            </a:xfrm>
            <a:custGeom>
              <a:avLst/>
              <a:gdLst/>
              <a:ahLst/>
              <a:cxnLst/>
              <a:rect l="l" t="t" r="r" b="b"/>
              <a:pathLst>
                <a:path w="850" h="2627" extrusionOk="0">
                  <a:moveTo>
                    <a:pt x="330" y="1"/>
                  </a:moveTo>
                  <a:cubicBezTo>
                    <a:pt x="229" y="1"/>
                    <a:pt x="115" y="20"/>
                    <a:pt x="1" y="80"/>
                  </a:cubicBezTo>
                  <a:cubicBezTo>
                    <a:pt x="1" y="80"/>
                    <a:pt x="165" y="1612"/>
                    <a:pt x="1" y="2474"/>
                  </a:cubicBezTo>
                  <a:cubicBezTo>
                    <a:pt x="1" y="2474"/>
                    <a:pt x="153" y="2627"/>
                    <a:pt x="303" y="2627"/>
                  </a:cubicBezTo>
                  <a:cubicBezTo>
                    <a:pt x="378" y="2627"/>
                    <a:pt x="452" y="2589"/>
                    <a:pt x="507" y="2474"/>
                  </a:cubicBezTo>
                  <a:cubicBezTo>
                    <a:pt x="507" y="2474"/>
                    <a:pt x="849" y="1106"/>
                    <a:pt x="685" y="80"/>
                  </a:cubicBezTo>
                  <a:cubicBezTo>
                    <a:pt x="685" y="80"/>
                    <a:pt x="533" y="1"/>
                    <a:pt x="330" y="1"/>
                  </a:cubicBezTo>
                  <a:close/>
                </a:path>
              </a:pathLst>
            </a:custGeom>
            <a:solidFill>
              <a:srgbClr val="00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9"/>
            <p:cNvSpPr/>
            <p:nvPr/>
          </p:nvSpPr>
          <p:spPr>
            <a:xfrm flipH="1">
              <a:off x="5877023" y="2219486"/>
              <a:ext cx="163830" cy="119973"/>
            </a:xfrm>
            <a:custGeom>
              <a:avLst/>
              <a:gdLst/>
              <a:ahLst/>
              <a:cxnLst/>
              <a:rect l="l" t="t" r="r" b="b"/>
              <a:pathLst>
                <a:path w="4449" h="3258" extrusionOk="0">
                  <a:moveTo>
                    <a:pt x="165" y="1"/>
                  </a:moveTo>
                  <a:lnTo>
                    <a:pt x="165" y="179"/>
                  </a:lnTo>
                  <a:lnTo>
                    <a:pt x="1" y="1205"/>
                  </a:lnTo>
                  <a:lnTo>
                    <a:pt x="1" y="2915"/>
                  </a:lnTo>
                  <a:lnTo>
                    <a:pt x="1875" y="3080"/>
                  </a:lnTo>
                  <a:lnTo>
                    <a:pt x="4106" y="3258"/>
                  </a:lnTo>
                  <a:lnTo>
                    <a:pt x="4270" y="3258"/>
                  </a:lnTo>
                  <a:lnTo>
                    <a:pt x="4270" y="2231"/>
                  </a:lnTo>
                  <a:lnTo>
                    <a:pt x="4448" y="1369"/>
                  </a:lnTo>
                  <a:lnTo>
                    <a:pt x="4448" y="343"/>
                  </a:lnTo>
                  <a:lnTo>
                    <a:pt x="4270" y="343"/>
                  </a:lnTo>
                  <a:lnTo>
                    <a:pt x="3244" y="179"/>
                  </a:lnTo>
                  <a:lnTo>
                    <a:pt x="2395" y="17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9"/>
            <p:cNvSpPr/>
            <p:nvPr/>
          </p:nvSpPr>
          <p:spPr>
            <a:xfrm flipH="1">
              <a:off x="5272336" y="1405749"/>
              <a:ext cx="529161" cy="860835"/>
            </a:xfrm>
            <a:custGeom>
              <a:avLst/>
              <a:gdLst/>
              <a:ahLst/>
              <a:cxnLst/>
              <a:rect l="l" t="t" r="r" b="b"/>
              <a:pathLst>
                <a:path w="14370" h="23377" extrusionOk="0">
                  <a:moveTo>
                    <a:pt x="2922" y="1"/>
                  </a:moveTo>
                  <a:cubicBezTo>
                    <a:pt x="2214" y="1"/>
                    <a:pt x="1508" y="305"/>
                    <a:pt x="1027" y="887"/>
                  </a:cubicBezTo>
                  <a:cubicBezTo>
                    <a:pt x="1" y="1914"/>
                    <a:pt x="165" y="3624"/>
                    <a:pt x="1191" y="4486"/>
                  </a:cubicBezTo>
                  <a:lnTo>
                    <a:pt x="1369" y="4486"/>
                  </a:lnTo>
                  <a:lnTo>
                    <a:pt x="1711" y="4829"/>
                  </a:lnTo>
                  <a:lnTo>
                    <a:pt x="2053" y="4993"/>
                  </a:lnTo>
                  <a:cubicBezTo>
                    <a:pt x="2218" y="5171"/>
                    <a:pt x="2396" y="5335"/>
                    <a:pt x="2738" y="5513"/>
                  </a:cubicBezTo>
                  <a:cubicBezTo>
                    <a:pt x="3080" y="5855"/>
                    <a:pt x="3586" y="6197"/>
                    <a:pt x="3928" y="6539"/>
                  </a:cubicBezTo>
                  <a:cubicBezTo>
                    <a:pt x="4790" y="7223"/>
                    <a:pt x="5639" y="7908"/>
                    <a:pt x="6323" y="8756"/>
                  </a:cubicBezTo>
                  <a:cubicBezTo>
                    <a:pt x="6843" y="9098"/>
                    <a:pt x="7185" y="9440"/>
                    <a:pt x="7527" y="9782"/>
                  </a:cubicBezTo>
                  <a:cubicBezTo>
                    <a:pt x="7869" y="10125"/>
                    <a:pt x="8212" y="10467"/>
                    <a:pt x="8554" y="10987"/>
                  </a:cubicBezTo>
                  <a:lnTo>
                    <a:pt x="9580" y="12013"/>
                  </a:lnTo>
                  <a:cubicBezTo>
                    <a:pt x="9580" y="12177"/>
                    <a:pt x="9744" y="12355"/>
                    <a:pt x="9922" y="12519"/>
                  </a:cubicBezTo>
                  <a:cubicBezTo>
                    <a:pt x="9922" y="12697"/>
                    <a:pt x="10086" y="12861"/>
                    <a:pt x="10086" y="12861"/>
                  </a:cubicBezTo>
                  <a:lnTo>
                    <a:pt x="10086" y="13039"/>
                  </a:lnTo>
                  <a:cubicBezTo>
                    <a:pt x="10086" y="13204"/>
                    <a:pt x="10086" y="13381"/>
                    <a:pt x="9922" y="13546"/>
                  </a:cubicBezTo>
                  <a:cubicBezTo>
                    <a:pt x="9744" y="13724"/>
                    <a:pt x="9744" y="13888"/>
                    <a:pt x="9580" y="14066"/>
                  </a:cubicBezTo>
                  <a:lnTo>
                    <a:pt x="8554" y="15092"/>
                  </a:lnTo>
                  <a:cubicBezTo>
                    <a:pt x="8212" y="15598"/>
                    <a:pt x="7869" y="15941"/>
                    <a:pt x="7527" y="16283"/>
                  </a:cubicBezTo>
                  <a:lnTo>
                    <a:pt x="4955" y="18335"/>
                  </a:lnTo>
                  <a:cubicBezTo>
                    <a:pt x="4612" y="18677"/>
                    <a:pt x="4106" y="19020"/>
                    <a:pt x="3764" y="19362"/>
                  </a:cubicBezTo>
                  <a:cubicBezTo>
                    <a:pt x="3422" y="19540"/>
                    <a:pt x="3244" y="19704"/>
                    <a:pt x="3080" y="19882"/>
                  </a:cubicBezTo>
                  <a:lnTo>
                    <a:pt x="2738" y="20046"/>
                  </a:lnTo>
                  <a:lnTo>
                    <a:pt x="2396" y="20388"/>
                  </a:lnTo>
                  <a:cubicBezTo>
                    <a:pt x="1533" y="20908"/>
                    <a:pt x="1369" y="21934"/>
                    <a:pt x="1876" y="22619"/>
                  </a:cubicBezTo>
                  <a:cubicBezTo>
                    <a:pt x="2221" y="23073"/>
                    <a:pt x="2790" y="23377"/>
                    <a:pt x="3334" y="23377"/>
                  </a:cubicBezTo>
                  <a:cubicBezTo>
                    <a:pt x="3608" y="23377"/>
                    <a:pt x="3877" y="23299"/>
                    <a:pt x="4106" y="23125"/>
                  </a:cubicBezTo>
                  <a:lnTo>
                    <a:pt x="4612" y="22961"/>
                  </a:lnTo>
                  <a:lnTo>
                    <a:pt x="4955" y="22619"/>
                  </a:lnTo>
                  <a:cubicBezTo>
                    <a:pt x="5133" y="22441"/>
                    <a:pt x="5475" y="22277"/>
                    <a:pt x="5639" y="22277"/>
                  </a:cubicBezTo>
                  <a:lnTo>
                    <a:pt x="7185" y="21250"/>
                  </a:lnTo>
                  <a:cubicBezTo>
                    <a:pt x="8034" y="20566"/>
                    <a:pt x="9060" y="19882"/>
                    <a:pt x="9922" y="19197"/>
                  </a:cubicBezTo>
                  <a:cubicBezTo>
                    <a:pt x="10428" y="18855"/>
                    <a:pt x="10948" y="18335"/>
                    <a:pt x="11291" y="17993"/>
                  </a:cubicBezTo>
                  <a:cubicBezTo>
                    <a:pt x="11797" y="17651"/>
                    <a:pt x="12139" y="17145"/>
                    <a:pt x="12659" y="16625"/>
                  </a:cubicBezTo>
                  <a:cubicBezTo>
                    <a:pt x="12823" y="16461"/>
                    <a:pt x="13165" y="16118"/>
                    <a:pt x="13343" y="15776"/>
                  </a:cubicBezTo>
                  <a:cubicBezTo>
                    <a:pt x="13508" y="15598"/>
                    <a:pt x="13685" y="15256"/>
                    <a:pt x="13850" y="14750"/>
                  </a:cubicBezTo>
                  <a:cubicBezTo>
                    <a:pt x="14028" y="14572"/>
                    <a:pt x="14028" y="14408"/>
                    <a:pt x="14192" y="14066"/>
                  </a:cubicBezTo>
                  <a:cubicBezTo>
                    <a:pt x="14192" y="14066"/>
                    <a:pt x="14192" y="13888"/>
                    <a:pt x="14370" y="13724"/>
                  </a:cubicBezTo>
                  <a:lnTo>
                    <a:pt x="14370" y="13546"/>
                  </a:lnTo>
                  <a:lnTo>
                    <a:pt x="14370" y="13204"/>
                  </a:lnTo>
                  <a:lnTo>
                    <a:pt x="14370" y="12355"/>
                  </a:lnTo>
                  <a:cubicBezTo>
                    <a:pt x="14192" y="12013"/>
                    <a:pt x="14192" y="11835"/>
                    <a:pt x="14192" y="11671"/>
                  </a:cubicBezTo>
                  <a:cubicBezTo>
                    <a:pt x="14028" y="11151"/>
                    <a:pt x="13850" y="10809"/>
                    <a:pt x="13685" y="10467"/>
                  </a:cubicBezTo>
                  <a:cubicBezTo>
                    <a:pt x="13508" y="10125"/>
                    <a:pt x="13343" y="9960"/>
                    <a:pt x="13165" y="9618"/>
                  </a:cubicBezTo>
                  <a:cubicBezTo>
                    <a:pt x="12823" y="9098"/>
                    <a:pt x="12317" y="8592"/>
                    <a:pt x="11975" y="8072"/>
                  </a:cubicBezTo>
                  <a:cubicBezTo>
                    <a:pt x="11291" y="7045"/>
                    <a:pt x="10428" y="6197"/>
                    <a:pt x="9580" y="5335"/>
                  </a:cubicBezTo>
                  <a:cubicBezTo>
                    <a:pt x="8718" y="4486"/>
                    <a:pt x="7869" y="3802"/>
                    <a:pt x="7007" y="2940"/>
                  </a:cubicBezTo>
                  <a:lnTo>
                    <a:pt x="5817" y="1750"/>
                  </a:lnTo>
                  <a:cubicBezTo>
                    <a:pt x="5639" y="1572"/>
                    <a:pt x="5297" y="1407"/>
                    <a:pt x="5133" y="1230"/>
                  </a:cubicBezTo>
                  <a:lnTo>
                    <a:pt x="4790" y="887"/>
                  </a:lnTo>
                  <a:lnTo>
                    <a:pt x="4612" y="723"/>
                  </a:lnTo>
                  <a:lnTo>
                    <a:pt x="4448" y="545"/>
                  </a:lnTo>
                  <a:cubicBezTo>
                    <a:pt x="4004" y="178"/>
                    <a:pt x="3462" y="1"/>
                    <a:pt x="2922" y="1"/>
                  </a:cubicBezTo>
                  <a:close/>
                </a:path>
              </a:pathLst>
            </a:custGeom>
            <a:solidFill>
              <a:srgbClr val="BC4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9"/>
            <p:cNvSpPr/>
            <p:nvPr/>
          </p:nvSpPr>
          <p:spPr>
            <a:xfrm flipH="1">
              <a:off x="5625073" y="2169111"/>
              <a:ext cx="277211" cy="222159"/>
            </a:xfrm>
            <a:custGeom>
              <a:avLst/>
              <a:gdLst/>
              <a:ahLst/>
              <a:cxnLst/>
              <a:rect l="l" t="t" r="r" b="b"/>
              <a:pathLst>
                <a:path w="7528" h="6033" extrusionOk="0">
                  <a:moveTo>
                    <a:pt x="5297" y="0"/>
                  </a:moveTo>
                  <a:cubicBezTo>
                    <a:pt x="4790" y="0"/>
                    <a:pt x="4106" y="0"/>
                    <a:pt x="3586" y="342"/>
                  </a:cubicBezTo>
                  <a:cubicBezTo>
                    <a:pt x="3080" y="520"/>
                    <a:pt x="1533" y="1369"/>
                    <a:pt x="1191" y="2053"/>
                  </a:cubicBezTo>
                  <a:cubicBezTo>
                    <a:pt x="1711" y="1889"/>
                    <a:pt x="2396" y="1889"/>
                    <a:pt x="2738" y="1889"/>
                  </a:cubicBezTo>
                  <a:cubicBezTo>
                    <a:pt x="2902" y="1711"/>
                    <a:pt x="3422" y="1547"/>
                    <a:pt x="3422" y="1547"/>
                  </a:cubicBezTo>
                  <a:lnTo>
                    <a:pt x="3422" y="1547"/>
                  </a:lnTo>
                  <a:cubicBezTo>
                    <a:pt x="3422" y="1711"/>
                    <a:pt x="165" y="3421"/>
                    <a:pt x="1" y="3941"/>
                  </a:cubicBezTo>
                  <a:cubicBezTo>
                    <a:pt x="1" y="3997"/>
                    <a:pt x="55" y="4021"/>
                    <a:pt x="149" y="4021"/>
                  </a:cubicBezTo>
                  <a:cubicBezTo>
                    <a:pt x="605" y="4021"/>
                    <a:pt x="1988" y="3456"/>
                    <a:pt x="2488" y="3281"/>
                  </a:cubicBezTo>
                  <a:lnTo>
                    <a:pt x="2488" y="3281"/>
                  </a:lnTo>
                  <a:cubicBezTo>
                    <a:pt x="2054" y="3477"/>
                    <a:pt x="13" y="4803"/>
                    <a:pt x="165" y="4968"/>
                  </a:cubicBezTo>
                  <a:cubicBezTo>
                    <a:pt x="165" y="5090"/>
                    <a:pt x="248" y="5141"/>
                    <a:pt x="385" y="5141"/>
                  </a:cubicBezTo>
                  <a:cubicBezTo>
                    <a:pt x="1011" y="5141"/>
                    <a:pt x="2767" y="4076"/>
                    <a:pt x="2902" y="3941"/>
                  </a:cubicBezTo>
                  <a:lnTo>
                    <a:pt x="2902" y="3941"/>
                  </a:lnTo>
                  <a:cubicBezTo>
                    <a:pt x="2737" y="4106"/>
                    <a:pt x="1027" y="5310"/>
                    <a:pt x="1191" y="5652"/>
                  </a:cubicBezTo>
                  <a:cubicBezTo>
                    <a:pt x="1211" y="5690"/>
                    <a:pt x="1253" y="5707"/>
                    <a:pt x="1314" y="5707"/>
                  </a:cubicBezTo>
                  <a:cubicBezTo>
                    <a:pt x="1799" y="5707"/>
                    <a:pt x="3440" y="4606"/>
                    <a:pt x="3586" y="4448"/>
                  </a:cubicBezTo>
                  <a:lnTo>
                    <a:pt x="3586" y="4448"/>
                  </a:lnTo>
                  <a:cubicBezTo>
                    <a:pt x="3422" y="4626"/>
                    <a:pt x="2396" y="5652"/>
                    <a:pt x="2396" y="5994"/>
                  </a:cubicBezTo>
                  <a:cubicBezTo>
                    <a:pt x="2408" y="6020"/>
                    <a:pt x="2435" y="6032"/>
                    <a:pt x="2473" y="6032"/>
                  </a:cubicBezTo>
                  <a:cubicBezTo>
                    <a:pt x="2940" y="6032"/>
                    <a:pt x="5159" y="4257"/>
                    <a:pt x="5475" y="3941"/>
                  </a:cubicBezTo>
                  <a:cubicBezTo>
                    <a:pt x="5817" y="3421"/>
                    <a:pt x="7007" y="2573"/>
                    <a:pt x="7349" y="2053"/>
                  </a:cubicBezTo>
                  <a:cubicBezTo>
                    <a:pt x="7527" y="1547"/>
                    <a:pt x="7007" y="520"/>
                    <a:pt x="6323" y="178"/>
                  </a:cubicBezTo>
                  <a:cubicBezTo>
                    <a:pt x="5981" y="0"/>
                    <a:pt x="5639" y="0"/>
                    <a:pt x="5297" y="0"/>
                  </a:cubicBezTo>
                  <a:close/>
                </a:path>
              </a:pathLst>
            </a:custGeom>
            <a:solidFill>
              <a:srgbClr val="BC4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9"/>
            <p:cNvSpPr/>
            <p:nvPr/>
          </p:nvSpPr>
          <p:spPr>
            <a:xfrm flipH="1">
              <a:off x="5392272" y="1381887"/>
              <a:ext cx="459600" cy="396705"/>
            </a:xfrm>
            <a:custGeom>
              <a:avLst/>
              <a:gdLst/>
              <a:ahLst/>
              <a:cxnLst/>
              <a:rect l="l" t="t" r="r" b="b"/>
              <a:pathLst>
                <a:path w="12481" h="10773" extrusionOk="0">
                  <a:moveTo>
                    <a:pt x="4130" y="0"/>
                  </a:moveTo>
                  <a:cubicBezTo>
                    <a:pt x="2983" y="0"/>
                    <a:pt x="2053" y="509"/>
                    <a:pt x="2053" y="509"/>
                  </a:cubicBezTo>
                  <a:cubicBezTo>
                    <a:pt x="2053" y="509"/>
                    <a:pt x="0" y="2055"/>
                    <a:pt x="1369" y="4450"/>
                  </a:cubicBezTo>
                  <a:cubicBezTo>
                    <a:pt x="2395" y="5819"/>
                    <a:pt x="7527" y="10773"/>
                    <a:pt x="7527" y="10773"/>
                  </a:cubicBezTo>
                  <a:cubicBezTo>
                    <a:pt x="9580" y="9924"/>
                    <a:pt x="12481" y="6161"/>
                    <a:pt x="12481" y="6161"/>
                  </a:cubicBezTo>
                  <a:cubicBezTo>
                    <a:pt x="12481" y="6161"/>
                    <a:pt x="7349" y="1371"/>
                    <a:pt x="5638" y="345"/>
                  </a:cubicBezTo>
                  <a:cubicBezTo>
                    <a:pt x="5132" y="90"/>
                    <a:pt x="4612" y="0"/>
                    <a:pt x="4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7" name="Google Shape;427;p39"/>
          <p:cNvGrpSpPr/>
          <p:nvPr/>
        </p:nvGrpSpPr>
        <p:grpSpPr>
          <a:xfrm>
            <a:off x="6567765" y="882710"/>
            <a:ext cx="1826993" cy="3453528"/>
            <a:chOff x="6732340" y="882722"/>
            <a:chExt cx="1826993" cy="3453528"/>
          </a:xfrm>
        </p:grpSpPr>
        <p:sp>
          <p:nvSpPr>
            <p:cNvPr id="428" name="Google Shape;428;p39"/>
            <p:cNvSpPr/>
            <p:nvPr/>
          </p:nvSpPr>
          <p:spPr>
            <a:xfrm>
              <a:off x="6854148" y="4160750"/>
              <a:ext cx="967200" cy="175500"/>
            </a:xfrm>
            <a:prstGeom prst="ellipse">
              <a:avLst/>
            </a:prstGeom>
            <a:solidFill>
              <a:srgbClr val="183147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7090575" y="4122057"/>
              <a:ext cx="339667" cy="125858"/>
            </a:xfrm>
            <a:custGeom>
              <a:avLst/>
              <a:gdLst/>
              <a:ahLst/>
              <a:cxnLst/>
              <a:rect l="l" t="t" r="r" b="b"/>
              <a:pathLst>
                <a:path w="9238" h="3423" extrusionOk="0">
                  <a:moveTo>
                    <a:pt x="4448" y="1"/>
                  </a:moveTo>
                  <a:lnTo>
                    <a:pt x="2915" y="1876"/>
                  </a:lnTo>
                  <a:cubicBezTo>
                    <a:pt x="2915" y="1876"/>
                    <a:pt x="521" y="2560"/>
                    <a:pt x="343" y="2738"/>
                  </a:cubicBezTo>
                  <a:cubicBezTo>
                    <a:pt x="0" y="2902"/>
                    <a:pt x="178" y="3422"/>
                    <a:pt x="178" y="3422"/>
                  </a:cubicBezTo>
                  <a:lnTo>
                    <a:pt x="7021" y="3422"/>
                  </a:lnTo>
                  <a:lnTo>
                    <a:pt x="7705" y="2738"/>
                  </a:lnTo>
                  <a:lnTo>
                    <a:pt x="7705" y="3422"/>
                  </a:lnTo>
                  <a:lnTo>
                    <a:pt x="9073" y="3422"/>
                  </a:lnTo>
                  <a:cubicBezTo>
                    <a:pt x="9238" y="2054"/>
                    <a:pt x="8389" y="1027"/>
                    <a:pt x="8389" y="1027"/>
                  </a:cubicBezTo>
                  <a:lnTo>
                    <a:pt x="8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8141196" y="3939428"/>
              <a:ext cx="289331" cy="264181"/>
            </a:xfrm>
            <a:custGeom>
              <a:avLst/>
              <a:gdLst/>
              <a:ahLst/>
              <a:cxnLst/>
              <a:rect l="l" t="t" r="r" b="b"/>
              <a:pathLst>
                <a:path w="7869" h="7185" extrusionOk="0">
                  <a:moveTo>
                    <a:pt x="5474" y="0"/>
                  </a:moveTo>
                  <a:lnTo>
                    <a:pt x="2053" y="2053"/>
                  </a:lnTo>
                  <a:lnTo>
                    <a:pt x="1875" y="4284"/>
                  </a:lnTo>
                  <a:cubicBezTo>
                    <a:pt x="1875" y="4284"/>
                    <a:pt x="164" y="6336"/>
                    <a:pt x="0" y="6501"/>
                  </a:cubicBezTo>
                  <a:cubicBezTo>
                    <a:pt x="0" y="6843"/>
                    <a:pt x="342" y="7185"/>
                    <a:pt x="342" y="7185"/>
                  </a:cubicBezTo>
                  <a:lnTo>
                    <a:pt x="6158" y="3599"/>
                  </a:lnTo>
                  <a:lnTo>
                    <a:pt x="6322" y="2737"/>
                  </a:lnTo>
                  <a:lnTo>
                    <a:pt x="6665" y="3257"/>
                  </a:lnTo>
                  <a:lnTo>
                    <a:pt x="7869" y="2573"/>
                  </a:lnTo>
                  <a:cubicBezTo>
                    <a:pt x="7349" y="1205"/>
                    <a:pt x="5980" y="685"/>
                    <a:pt x="5980" y="685"/>
                  </a:cubicBezTo>
                  <a:lnTo>
                    <a:pt x="5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7128299" y="2109427"/>
              <a:ext cx="1226778" cy="2025278"/>
            </a:xfrm>
            <a:custGeom>
              <a:avLst/>
              <a:gdLst/>
              <a:ahLst/>
              <a:cxnLst/>
              <a:rect l="l" t="t" r="r" b="b"/>
              <a:pathLst>
                <a:path w="33365" h="55082" extrusionOk="0">
                  <a:moveTo>
                    <a:pt x="4448" y="0"/>
                  </a:moveTo>
                  <a:cubicBezTo>
                    <a:pt x="4448" y="0"/>
                    <a:pt x="863" y="3079"/>
                    <a:pt x="521" y="7527"/>
                  </a:cubicBezTo>
                  <a:cubicBezTo>
                    <a:pt x="1" y="11974"/>
                    <a:pt x="1889" y="31475"/>
                    <a:pt x="1889" y="31475"/>
                  </a:cubicBezTo>
                  <a:lnTo>
                    <a:pt x="2738" y="55081"/>
                  </a:lnTo>
                  <a:lnTo>
                    <a:pt x="8047" y="55081"/>
                  </a:lnTo>
                  <a:cubicBezTo>
                    <a:pt x="8047" y="55081"/>
                    <a:pt x="10784" y="37455"/>
                    <a:pt x="9758" y="31817"/>
                  </a:cubicBezTo>
                  <a:lnTo>
                    <a:pt x="11469" y="11974"/>
                  </a:lnTo>
                  <a:cubicBezTo>
                    <a:pt x="11469" y="11974"/>
                    <a:pt x="14028" y="31817"/>
                    <a:pt x="14370" y="33008"/>
                  </a:cubicBezTo>
                  <a:cubicBezTo>
                    <a:pt x="14712" y="34212"/>
                    <a:pt x="29423" y="52166"/>
                    <a:pt x="29423" y="52166"/>
                  </a:cubicBezTo>
                  <a:lnTo>
                    <a:pt x="33364" y="49949"/>
                  </a:lnTo>
                  <a:cubicBezTo>
                    <a:pt x="33364" y="49949"/>
                    <a:pt x="25838" y="33528"/>
                    <a:pt x="21554" y="30449"/>
                  </a:cubicBezTo>
                  <a:cubicBezTo>
                    <a:pt x="21554" y="30449"/>
                    <a:pt x="21554" y="12659"/>
                    <a:pt x="21212" y="7527"/>
                  </a:cubicBezTo>
                  <a:cubicBezTo>
                    <a:pt x="21048" y="4954"/>
                    <a:pt x="16765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7248054" y="2147151"/>
              <a:ext cx="540937" cy="88097"/>
            </a:xfrm>
            <a:custGeom>
              <a:avLst/>
              <a:gdLst/>
              <a:ahLst/>
              <a:cxnLst/>
              <a:rect l="l" t="t" r="r" b="b"/>
              <a:pathLst>
                <a:path w="14712" h="2396" extrusionOk="0">
                  <a:moveTo>
                    <a:pt x="343" y="1"/>
                  </a:moveTo>
                  <a:lnTo>
                    <a:pt x="1" y="1027"/>
                  </a:lnTo>
                  <a:cubicBezTo>
                    <a:pt x="165" y="1191"/>
                    <a:pt x="3422" y="2395"/>
                    <a:pt x="7527" y="2395"/>
                  </a:cubicBezTo>
                  <a:cubicBezTo>
                    <a:pt x="9744" y="2395"/>
                    <a:pt x="12139" y="2053"/>
                    <a:pt x="14712" y="1027"/>
                  </a:cubicBezTo>
                  <a:lnTo>
                    <a:pt x="14192" y="1"/>
                  </a:lnTo>
                  <a:cubicBezTo>
                    <a:pt x="11907" y="995"/>
                    <a:pt x="9580" y="1327"/>
                    <a:pt x="7501" y="1327"/>
                  </a:cubicBezTo>
                  <a:cubicBezTo>
                    <a:pt x="3519" y="1327"/>
                    <a:pt x="451" y="109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7461899" y="2184876"/>
              <a:ext cx="94127" cy="62948"/>
            </a:xfrm>
            <a:custGeom>
              <a:avLst/>
              <a:gdLst/>
              <a:ahLst/>
              <a:cxnLst/>
              <a:rect l="l" t="t" r="r" b="b"/>
              <a:pathLst>
                <a:path w="2560" h="1712" extrusionOk="0">
                  <a:moveTo>
                    <a:pt x="165" y="1"/>
                  </a:moveTo>
                  <a:cubicBezTo>
                    <a:pt x="165" y="507"/>
                    <a:pt x="1" y="1027"/>
                    <a:pt x="1" y="1534"/>
                  </a:cubicBezTo>
                  <a:cubicBezTo>
                    <a:pt x="507" y="1534"/>
                    <a:pt x="1191" y="1712"/>
                    <a:pt x="1711" y="1712"/>
                  </a:cubicBezTo>
                  <a:cubicBezTo>
                    <a:pt x="2054" y="1712"/>
                    <a:pt x="2396" y="1712"/>
                    <a:pt x="2560" y="1534"/>
                  </a:cubicBezTo>
                  <a:cubicBezTo>
                    <a:pt x="2560" y="1027"/>
                    <a:pt x="2560" y="507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7285815" y="2265656"/>
              <a:ext cx="144426" cy="139168"/>
            </a:xfrm>
            <a:custGeom>
              <a:avLst/>
              <a:gdLst/>
              <a:ahLst/>
              <a:cxnLst/>
              <a:rect l="l" t="t" r="r" b="b"/>
              <a:pathLst>
                <a:path w="3928" h="3785" extrusionOk="0">
                  <a:moveTo>
                    <a:pt x="1655" y="513"/>
                  </a:moveTo>
                  <a:cubicBezTo>
                    <a:pt x="1727" y="513"/>
                    <a:pt x="1801" y="522"/>
                    <a:pt x="1875" y="541"/>
                  </a:cubicBezTo>
                  <a:cubicBezTo>
                    <a:pt x="2737" y="541"/>
                    <a:pt x="3421" y="1225"/>
                    <a:pt x="3243" y="1909"/>
                  </a:cubicBezTo>
                  <a:cubicBezTo>
                    <a:pt x="3243" y="2758"/>
                    <a:pt x="2737" y="3278"/>
                    <a:pt x="1875" y="3278"/>
                  </a:cubicBezTo>
                  <a:cubicBezTo>
                    <a:pt x="1027" y="3278"/>
                    <a:pt x="506" y="2594"/>
                    <a:pt x="506" y="1909"/>
                  </a:cubicBezTo>
                  <a:cubicBezTo>
                    <a:pt x="506" y="1140"/>
                    <a:pt x="1051" y="513"/>
                    <a:pt x="1655" y="513"/>
                  </a:cubicBezTo>
                  <a:close/>
                  <a:moveTo>
                    <a:pt x="1622" y="1"/>
                  </a:moveTo>
                  <a:cubicBezTo>
                    <a:pt x="713" y="1"/>
                    <a:pt x="0" y="805"/>
                    <a:pt x="0" y="1909"/>
                  </a:cubicBezTo>
                  <a:cubicBezTo>
                    <a:pt x="0" y="2936"/>
                    <a:pt x="849" y="3784"/>
                    <a:pt x="1875" y="3784"/>
                  </a:cubicBezTo>
                  <a:cubicBezTo>
                    <a:pt x="2901" y="3784"/>
                    <a:pt x="3763" y="2936"/>
                    <a:pt x="3763" y="1909"/>
                  </a:cubicBezTo>
                  <a:cubicBezTo>
                    <a:pt x="3928" y="883"/>
                    <a:pt x="3079" y="21"/>
                    <a:pt x="1875" y="21"/>
                  </a:cubicBezTo>
                  <a:cubicBezTo>
                    <a:pt x="1789" y="7"/>
                    <a:pt x="1705" y="1"/>
                    <a:pt x="1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7329570" y="2241242"/>
              <a:ext cx="56918" cy="37761"/>
            </a:xfrm>
            <a:custGeom>
              <a:avLst/>
              <a:gdLst/>
              <a:ahLst/>
              <a:cxnLst/>
              <a:rect l="l" t="t" r="r" b="b"/>
              <a:pathLst>
                <a:path w="1548" h="1027" extrusionOk="0">
                  <a:moveTo>
                    <a:pt x="1" y="1"/>
                  </a:moveTo>
                  <a:lnTo>
                    <a:pt x="1" y="1027"/>
                  </a:lnTo>
                  <a:lnTo>
                    <a:pt x="1547" y="1027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342144" y="2228667"/>
              <a:ext cx="31731" cy="25186"/>
            </a:xfrm>
            <a:custGeom>
              <a:avLst/>
              <a:gdLst/>
              <a:ahLst/>
              <a:cxnLst/>
              <a:rect l="l" t="t" r="r" b="b"/>
              <a:pathLst>
                <a:path w="863" h="685" extrusionOk="0">
                  <a:moveTo>
                    <a:pt x="1" y="1"/>
                  </a:moveTo>
                  <a:lnTo>
                    <a:pt x="1" y="521"/>
                  </a:lnTo>
                  <a:lnTo>
                    <a:pt x="863" y="685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191210" y="2223997"/>
              <a:ext cx="157516" cy="143323"/>
            </a:xfrm>
            <a:custGeom>
              <a:avLst/>
              <a:gdLst/>
              <a:ahLst/>
              <a:cxnLst/>
              <a:rect l="l" t="t" r="r" b="b"/>
              <a:pathLst>
                <a:path w="4284" h="3898" extrusionOk="0">
                  <a:moveTo>
                    <a:pt x="2120" y="600"/>
                  </a:moveTo>
                  <a:cubicBezTo>
                    <a:pt x="2484" y="600"/>
                    <a:pt x="2826" y="730"/>
                    <a:pt x="3079" y="990"/>
                  </a:cubicBezTo>
                  <a:cubicBezTo>
                    <a:pt x="3600" y="1496"/>
                    <a:pt x="3600" y="2358"/>
                    <a:pt x="3079" y="3042"/>
                  </a:cubicBezTo>
                  <a:cubicBezTo>
                    <a:pt x="2826" y="3296"/>
                    <a:pt x="2443" y="3422"/>
                    <a:pt x="2058" y="3422"/>
                  </a:cubicBezTo>
                  <a:cubicBezTo>
                    <a:pt x="1673" y="3422"/>
                    <a:pt x="1287" y="3296"/>
                    <a:pt x="1027" y="3042"/>
                  </a:cubicBezTo>
                  <a:cubicBezTo>
                    <a:pt x="520" y="2358"/>
                    <a:pt x="520" y="1496"/>
                    <a:pt x="1027" y="990"/>
                  </a:cubicBezTo>
                  <a:cubicBezTo>
                    <a:pt x="1369" y="730"/>
                    <a:pt x="1755" y="600"/>
                    <a:pt x="2120" y="600"/>
                  </a:cubicBezTo>
                  <a:close/>
                  <a:moveTo>
                    <a:pt x="2120" y="1"/>
                  </a:moveTo>
                  <a:cubicBezTo>
                    <a:pt x="1629" y="1"/>
                    <a:pt x="1116" y="216"/>
                    <a:pt x="685" y="648"/>
                  </a:cubicBezTo>
                  <a:cubicBezTo>
                    <a:pt x="0" y="1332"/>
                    <a:pt x="0" y="2522"/>
                    <a:pt x="685" y="3384"/>
                  </a:cubicBezTo>
                  <a:cubicBezTo>
                    <a:pt x="1116" y="3727"/>
                    <a:pt x="1629" y="3898"/>
                    <a:pt x="2120" y="3898"/>
                  </a:cubicBezTo>
                  <a:cubicBezTo>
                    <a:pt x="2611" y="3898"/>
                    <a:pt x="3079" y="3727"/>
                    <a:pt x="3422" y="3384"/>
                  </a:cubicBezTo>
                  <a:cubicBezTo>
                    <a:pt x="4284" y="2522"/>
                    <a:pt x="4284" y="1332"/>
                    <a:pt x="3422" y="648"/>
                  </a:cubicBezTo>
                  <a:cubicBezTo>
                    <a:pt x="3079" y="216"/>
                    <a:pt x="2611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7285815" y="2210062"/>
              <a:ext cx="68941" cy="68941"/>
            </a:xfrm>
            <a:custGeom>
              <a:avLst/>
              <a:gdLst/>
              <a:ahLst/>
              <a:cxnLst/>
              <a:rect l="l" t="t" r="r" b="b"/>
              <a:pathLst>
                <a:path w="1875" h="1875" extrusionOk="0">
                  <a:moveTo>
                    <a:pt x="684" y="0"/>
                  </a:moveTo>
                  <a:lnTo>
                    <a:pt x="0" y="684"/>
                  </a:lnTo>
                  <a:lnTo>
                    <a:pt x="1191" y="1875"/>
                  </a:lnTo>
                  <a:lnTo>
                    <a:pt x="1875" y="1191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7316995" y="2210062"/>
              <a:ext cx="37761" cy="37761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343" y="0"/>
                  </a:moveTo>
                  <a:lnTo>
                    <a:pt x="1" y="342"/>
                  </a:lnTo>
                  <a:lnTo>
                    <a:pt x="685" y="1027"/>
                  </a:lnTo>
                  <a:lnTo>
                    <a:pt x="1027" y="68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7342144" y="2197487"/>
              <a:ext cx="25223" cy="43791"/>
            </a:xfrm>
            <a:custGeom>
              <a:avLst/>
              <a:gdLst/>
              <a:ahLst/>
              <a:cxnLst/>
              <a:rect l="l" t="t" r="r" b="b"/>
              <a:pathLst>
                <a:path w="686" h="1191" extrusionOk="0">
                  <a:moveTo>
                    <a:pt x="521" y="0"/>
                  </a:moveTo>
                  <a:cubicBezTo>
                    <a:pt x="343" y="0"/>
                    <a:pt x="179" y="0"/>
                    <a:pt x="179" y="164"/>
                  </a:cubicBezTo>
                  <a:lnTo>
                    <a:pt x="1" y="849"/>
                  </a:lnTo>
                  <a:cubicBezTo>
                    <a:pt x="1" y="1026"/>
                    <a:pt x="1" y="1026"/>
                    <a:pt x="179" y="1191"/>
                  </a:cubicBezTo>
                  <a:cubicBezTo>
                    <a:pt x="343" y="1191"/>
                    <a:pt x="343" y="1026"/>
                    <a:pt x="521" y="1026"/>
                  </a:cubicBezTo>
                  <a:lnTo>
                    <a:pt x="521" y="164"/>
                  </a:lnTo>
                  <a:cubicBezTo>
                    <a:pt x="685" y="164"/>
                    <a:pt x="521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813819" y="1354682"/>
              <a:ext cx="220427" cy="282823"/>
            </a:xfrm>
            <a:custGeom>
              <a:avLst/>
              <a:gdLst/>
              <a:ahLst/>
              <a:cxnLst/>
              <a:rect l="l" t="t" r="r" b="b"/>
              <a:pathLst>
                <a:path w="5995" h="7692" extrusionOk="0">
                  <a:moveTo>
                    <a:pt x="3258" y="0"/>
                  </a:moveTo>
                  <a:lnTo>
                    <a:pt x="1" y="1369"/>
                  </a:lnTo>
                  <a:lnTo>
                    <a:pt x="2916" y="7691"/>
                  </a:lnTo>
                  <a:lnTo>
                    <a:pt x="5995" y="6323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788669" y="1360712"/>
              <a:ext cx="220427" cy="295912"/>
            </a:xfrm>
            <a:custGeom>
              <a:avLst/>
              <a:gdLst/>
              <a:ahLst/>
              <a:cxnLst/>
              <a:rect l="l" t="t" r="r" b="b"/>
              <a:pathLst>
                <a:path w="5995" h="8048" extrusionOk="0">
                  <a:moveTo>
                    <a:pt x="3080" y="0"/>
                  </a:moveTo>
                  <a:lnTo>
                    <a:pt x="1" y="1205"/>
                  </a:lnTo>
                  <a:lnTo>
                    <a:pt x="2916" y="8047"/>
                  </a:lnTo>
                  <a:lnTo>
                    <a:pt x="5995" y="6843"/>
                  </a:lnTo>
                  <a:lnTo>
                    <a:pt x="3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732340" y="1279196"/>
              <a:ext cx="125822" cy="257673"/>
            </a:xfrm>
            <a:custGeom>
              <a:avLst/>
              <a:gdLst/>
              <a:ahLst/>
              <a:cxnLst/>
              <a:rect l="l" t="t" r="r" b="b"/>
              <a:pathLst>
                <a:path w="3422" h="7008" extrusionOk="0">
                  <a:moveTo>
                    <a:pt x="506" y="1"/>
                  </a:moveTo>
                  <a:lnTo>
                    <a:pt x="0" y="165"/>
                  </a:lnTo>
                  <a:lnTo>
                    <a:pt x="3079" y="7007"/>
                  </a:lnTo>
                  <a:lnTo>
                    <a:pt x="3421" y="684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6763520" y="1448404"/>
              <a:ext cx="452877" cy="624695"/>
            </a:xfrm>
            <a:custGeom>
              <a:avLst/>
              <a:gdLst/>
              <a:ahLst/>
              <a:cxnLst/>
              <a:rect l="l" t="t" r="r" b="b"/>
              <a:pathLst>
                <a:path w="12317" h="16990" extrusionOk="0">
                  <a:moveTo>
                    <a:pt x="2092" y="0"/>
                  </a:moveTo>
                  <a:cubicBezTo>
                    <a:pt x="2080" y="0"/>
                    <a:pt x="2068" y="3"/>
                    <a:pt x="2053" y="10"/>
                  </a:cubicBezTo>
                  <a:cubicBezTo>
                    <a:pt x="1711" y="10"/>
                    <a:pt x="0" y="2241"/>
                    <a:pt x="0" y="3089"/>
                  </a:cubicBezTo>
                  <a:cubicBezTo>
                    <a:pt x="0" y="3774"/>
                    <a:pt x="1027" y="6346"/>
                    <a:pt x="1027" y="6346"/>
                  </a:cubicBezTo>
                  <a:cubicBezTo>
                    <a:pt x="2976" y="12520"/>
                    <a:pt x="6629" y="16990"/>
                    <a:pt x="8305" y="16990"/>
                  </a:cubicBezTo>
                  <a:cubicBezTo>
                    <a:pt x="8393" y="16990"/>
                    <a:pt x="8476" y="16977"/>
                    <a:pt x="8553" y="16952"/>
                  </a:cubicBezTo>
                  <a:cubicBezTo>
                    <a:pt x="9238" y="16610"/>
                    <a:pt x="10948" y="14899"/>
                    <a:pt x="12317" y="13189"/>
                  </a:cubicBezTo>
                  <a:cubicBezTo>
                    <a:pt x="11810" y="12504"/>
                    <a:pt x="9758" y="9425"/>
                    <a:pt x="9238" y="8563"/>
                  </a:cubicBezTo>
                  <a:cubicBezTo>
                    <a:pt x="8553" y="9767"/>
                    <a:pt x="8211" y="10616"/>
                    <a:pt x="8211" y="10616"/>
                  </a:cubicBezTo>
                  <a:lnTo>
                    <a:pt x="3942" y="6168"/>
                  </a:lnTo>
                  <a:cubicBezTo>
                    <a:pt x="3764" y="5484"/>
                    <a:pt x="3422" y="3951"/>
                    <a:pt x="3422" y="3951"/>
                  </a:cubicBezTo>
                  <a:cubicBezTo>
                    <a:pt x="3422" y="3951"/>
                    <a:pt x="4626" y="2747"/>
                    <a:pt x="4448" y="2583"/>
                  </a:cubicBezTo>
                  <a:cubicBezTo>
                    <a:pt x="4284" y="2583"/>
                    <a:pt x="3080" y="2925"/>
                    <a:pt x="3080" y="2925"/>
                  </a:cubicBezTo>
                  <a:cubicBezTo>
                    <a:pt x="3080" y="2925"/>
                    <a:pt x="4284" y="1899"/>
                    <a:pt x="4106" y="1721"/>
                  </a:cubicBezTo>
                  <a:cubicBezTo>
                    <a:pt x="4051" y="1666"/>
                    <a:pt x="3995" y="1648"/>
                    <a:pt x="3944" y="1648"/>
                  </a:cubicBezTo>
                  <a:cubicBezTo>
                    <a:pt x="3843" y="1648"/>
                    <a:pt x="3764" y="1721"/>
                    <a:pt x="3764" y="1721"/>
                  </a:cubicBezTo>
                  <a:cubicBezTo>
                    <a:pt x="3764" y="1721"/>
                    <a:pt x="3942" y="872"/>
                    <a:pt x="3600" y="872"/>
                  </a:cubicBezTo>
                  <a:cubicBezTo>
                    <a:pt x="3585" y="858"/>
                    <a:pt x="3563" y="852"/>
                    <a:pt x="3533" y="852"/>
                  </a:cubicBezTo>
                  <a:cubicBezTo>
                    <a:pt x="3187" y="852"/>
                    <a:pt x="1889" y="1721"/>
                    <a:pt x="1889" y="1721"/>
                  </a:cubicBezTo>
                  <a:cubicBezTo>
                    <a:pt x="1889" y="1721"/>
                    <a:pt x="2354" y="0"/>
                    <a:pt x="2092" y="0"/>
                  </a:cubicBezTo>
                  <a:close/>
                </a:path>
              </a:pathLst>
            </a:custGeom>
            <a:solidFill>
              <a:srgbClr val="FFC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7430205" y="1272651"/>
              <a:ext cx="144941" cy="264218"/>
            </a:xfrm>
            <a:custGeom>
              <a:avLst/>
              <a:gdLst/>
              <a:ahLst/>
              <a:cxnLst/>
              <a:rect l="l" t="t" r="r" b="b"/>
              <a:pathLst>
                <a:path w="3942" h="7186" extrusionOk="0">
                  <a:moveTo>
                    <a:pt x="1" y="1"/>
                  </a:moveTo>
                  <a:lnTo>
                    <a:pt x="1" y="7185"/>
                  </a:lnTo>
                  <a:lnTo>
                    <a:pt x="3942" y="7185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rgbClr val="FFC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097120" y="1467892"/>
              <a:ext cx="874022" cy="706542"/>
            </a:xfrm>
            <a:custGeom>
              <a:avLst/>
              <a:gdLst/>
              <a:ahLst/>
              <a:cxnLst/>
              <a:rect l="l" t="t" r="r" b="b"/>
              <a:pathLst>
                <a:path w="23771" h="19216" extrusionOk="0">
                  <a:moveTo>
                    <a:pt x="13165" y="0"/>
                  </a:moveTo>
                  <a:lnTo>
                    <a:pt x="10948" y="849"/>
                  </a:lnTo>
                  <a:lnTo>
                    <a:pt x="9060" y="165"/>
                  </a:lnTo>
                  <a:lnTo>
                    <a:pt x="5474" y="685"/>
                  </a:lnTo>
                  <a:cubicBezTo>
                    <a:pt x="5474" y="685"/>
                    <a:pt x="2902" y="2737"/>
                    <a:pt x="2217" y="3928"/>
                  </a:cubicBezTo>
                  <a:cubicBezTo>
                    <a:pt x="1533" y="5132"/>
                    <a:pt x="0" y="7869"/>
                    <a:pt x="0" y="7869"/>
                  </a:cubicBezTo>
                  <a:lnTo>
                    <a:pt x="165" y="8033"/>
                  </a:lnTo>
                  <a:cubicBezTo>
                    <a:pt x="685" y="8895"/>
                    <a:pt x="2737" y="11974"/>
                    <a:pt x="3244" y="12659"/>
                  </a:cubicBezTo>
                  <a:lnTo>
                    <a:pt x="3422" y="12659"/>
                  </a:lnTo>
                  <a:lnTo>
                    <a:pt x="4790" y="11112"/>
                  </a:lnTo>
                  <a:lnTo>
                    <a:pt x="5474" y="15218"/>
                  </a:lnTo>
                  <a:cubicBezTo>
                    <a:pt x="4448" y="16244"/>
                    <a:pt x="4270" y="18132"/>
                    <a:pt x="4270" y="18132"/>
                  </a:cubicBezTo>
                  <a:cubicBezTo>
                    <a:pt x="6497" y="18956"/>
                    <a:pt x="9100" y="19215"/>
                    <a:pt x="11492" y="19215"/>
                  </a:cubicBezTo>
                  <a:cubicBezTo>
                    <a:pt x="15538" y="19215"/>
                    <a:pt x="18981" y="18475"/>
                    <a:pt x="18981" y="18475"/>
                  </a:cubicBezTo>
                  <a:cubicBezTo>
                    <a:pt x="18817" y="17270"/>
                    <a:pt x="17106" y="15560"/>
                    <a:pt x="17106" y="15560"/>
                  </a:cubicBezTo>
                  <a:lnTo>
                    <a:pt x="17613" y="7869"/>
                  </a:lnTo>
                  <a:lnTo>
                    <a:pt x="17613" y="7691"/>
                  </a:lnTo>
                  <a:lnTo>
                    <a:pt x="20350" y="9060"/>
                  </a:lnTo>
                  <a:lnTo>
                    <a:pt x="20350" y="8895"/>
                  </a:lnTo>
                  <a:lnTo>
                    <a:pt x="23771" y="5638"/>
                  </a:lnTo>
                  <a:lnTo>
                    <a:pt x="23771" y="5474"/>
                  </a:lnTo>
                  <a:cubicBezTo>
                    <a:pt x="22238" y="3421"/>
                    <a:pt x="18817" y="1191"/>
                    <a:pt x="18133" y="1027"/>
                  </a:cubicBezTo>
                  <a:cubicBezTo>
                    <a:pt x="17448" y="685"/>
                    <a:pt x="13165" y="0"/>
                    <a:pt x="13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7543415" y="1662617"/>
              <a:ext cx="113247" cy="132366"/>
            </a:xfrm>
            <a:custGeom>
              <a:avLst/>
              <a:gdLst/>
              <a:ahLst/>
              <a:cxnLst/>
              <a:rect l="l" t="t" r="r" b="b"/>
              <a:pathLst>
                <a:path w="3080" h="3600" extrusionOk="0">
                  <a:moveTo>
                    <a:pt x="1547" y="0"/>
                  </a:moveTo>
                  <a:cubicBezTo>
                    <a:pt x="1547" y="0"/>
                    <a:pt x="1270" y="365"/>
                    <a:pt x="923" y="365"/>
                  </a:cubicBezTo>
                  <a:cubicBezTo>
                    <a:pt x="795" y="365"/>
                    <a:pt x="657" y="315"/>
                    <a:pt x="521" y="178"/>
                  </a:cubicBezTo>
                  <a:lnTo>
                    <a:pt x="179" y="520"/>
                  </a:lnTo>
                  <a:cubicBezTo>
                    <a:pt x="179" y="520"/>
                    <a:pt x="521" y="1027"/>
                    <a:pt x="343" y="1369"/>
                  </a:cubicBezTo>
                  <a:cubicBezTo>
                    <a:pt x="343" y="1547"/>
                    <a:pt x="179" y="1711"/>
                    <a:pt x="179" y="1889"/>
                  </a:cubicBezTo>
                  <a:cubicBezTo>
                    <a:pt x="1" y="2053"/>
                    <a:pt x="1" y="2231"/>
                    <a:pt x="1" y="2395"/>
                  </a:cubicBezTo>
                  <a:cubicBezTo>
                    <a:pt x="179" y="2737"/>
                    <a:pt x="179" y="2915"/>
                    <a:pt x="343" y="3079"/>
                  </a:cubicBezTo>
                  <a:cubicBezTo>
                    <a:pt x="521" y="3257"/>
                    <a:pt x="863" y="3257"/>
                    <a:pt x="1027" y="3257"/>
                  </a:cubicBezTo>
                  <a:cubicBezTo>
                    <a:pt x="1205" y="3257"/>
                    <a:pt x="1205" y="3421"/>
                    <a:pt x="1369" y="3421"/>
                  </a:cubicBezTo>
                  <a:lnTo>
                    <a:pt x="1547" y="3421"/>
                  </a:lnTo>
                  <a:lnTo>
                    <a:pt x="1547" y="3599"/>
                  </a:lnTo>
                  <a:lnTo>
                    <a:pt x="1711" y="3421"/>
                  </a:lnTo>
                  <a:lnTo>
                    <a:pt x="1889" y="3421"/>
                  </a:lnTo>
                  <a:lnTo>
                    <a:pt x="2053" y="3257"/>
                  </a:lnTo>
                  <a:cubicBezTo>
                    <a:pt x="2396" y="3257"/>
                    <a:pt x="2573" y="3257"/>
                    <a:pt x="2738" y="3079"/>
                  </a:cubicBezTo>
                  <a:cubicBezTo>
                    <a:pt x="2916" y="2915"/>
                    <a:pt x="3080" y="2737"/>
                    <a:pt x="3080" y="2395"/>
                  </a:cubicBezTo>
                  <a:lnTo>
                    <a:pt x="3080" y="1889"/>
                  </a:lnTo>
                  <a:cubicBezTo>
                    <a:pt x="2916" y="1711"/>
                    <a:pt x="2916" y="1547"/>
                    <a:pt x="2738" y="1369"/>
                  </a:cubicBezTo>
                  <a:cubicBezTo>
                    <a:pt x="2738" y="1027"/>
                    <a:pt x="3080" y="520"/>
                    <a:pt x="3080" y="520"/>
                  </a:cubicBezTo>
                  <a:lnTo>
                    <a:pt x="2573" y="178"/>
                  </a:lnTo>
                  <a:cubicBezTo>
                    <a:pt x="2481" y="315"/>
                    <a:pt x="2364" y="365"/>
                    <a:pt x="2242" y="365"/>
                  </a:cubicBezTo>
                  <a:cubicBezTo>
                    <a:pt x="1912" y="365"/>
                    <a:pt x="1547" y="0"/>
                    <a:pt x="1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7367331" y="1467892"/>
              <a:ext cx="270726" cy="88097"/>
            </a:xfrm>
            <a:custGeom>
              <a:avLst/>
              <a:gdLst/>
              <a:ahLst/>
              <a:cxnLst/>
              <a:rect l="l" t="t" r="r" b="b"/>
              <a:pathLst>
                <a:path w="7363" h="2396" extrusionOk="0">
                  <a:moveTo>
                    <a:pt x="5816" y="0"/>
                  </a:moveTo>
                  <a:lnTo>
                    <a:pt x="3599" y="849"/>
                  </a:lnTo>
                  <a:lnTo>
                    <a:pt x="1711" y="165"/>
                  </a:lnTo>
                  <a:lnTo>
                    <a:pt x="0" y="342"/>
                  </a:lnTo>
                  <a:lnTo>
                    <a:pt x="1889" y="2217"/>
                  </a:lnTo>
                  <a:lnTo>
                    <a:pt x="3257" y="1369"/>
                  </a:lnTo>
                  <a:lnTo>
                    <a:pt x="3599" y="1711"/>
                  </a:lnTo>
                  <a:lnTo>
                    <a:pt x="3941" y="1369"/>
                  </a:lnTo>
                  <a:lnTo>
                    <a:pt x="5310" y="2395"/>
                  </a:lnTo>
                  <a:cubicBezTo>
                    <a:pt x="5310" y="2395"/>
                    <a:pt x="6842" y="1191"/>
                    <a:pt x="7362" y="342"/>
                  </a:cubicBezTo>
                  <a:lnTo>
                    <a:pt x="5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7329570" y="1687767"/>
              <a:ext cx="107217" cy="19156"/>
            </a:xfrm>
            <a:custGeom>
              <a:avLst/>
              <a:gdLst/>
              <a:ahLst/>
              <a:cxnLst/>
              <a:rect l="l" t="t" r="r" b="b"/>
              <a:pathLst>
                <a:path w="2916" h="521" extrusionOk="0">
                  <a:moveTo>
                    <a:pt x="1" y="0"/>
                  </a:moveTo>
                  <a:lnTo>
                    <a:pt x="1" y="521"/>
                  </a:lnTo>
                  <a:lnTo>
                    <a:pt x="2916" y="52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7600295" y="1675192"/>
              <a:ext cx="458907" cy="461775"/>
            </a:xfrm>
            <a:custGeom>
              <a:avLst/>
              <a:gdLst/>
              <a:ahLst/>
              <a:cxnLst/>
              <a:rect l="l" t="t" r="r" b="b"/>
              <a:pathLst>
                <a:path w="12481" h="12559" extrusionOk="0">
                  <a:moveTo>
                    <a:pt x="10086" y="0"/>
                  </a:moveTo>
                  <a:lnTo>
                    <a:pt x="6665" y="3257"/>
                  </a:lnTo>
                  <a:lnTo>
                    <a:pt x="7869" y="3764"/>
                  </a:lnTo>
                  <a:lnTo>
                    <a:pt x="3243" y="9758"/>
                  </a:lnTo>
                  <a:lnTo>
                    <a:pt x="2559" y="9073"/>
                  </a:lnTo>
                  <a:cubicBezTo>
                    <a:pt x="2395" y="8895"/>
                    <a:pt x="2217" y="8553"/>
                    <a:pt x="2053" y="8389"/>
                  </a:cubicBezTo>
                  <a:cubicBezTo>
                    <a:pt x="2014" y="8369"/>
                    <a:pt x="1962" y="8360"/>
                    <a:pt x="1901" y="8360"/>
                  </a:cubicBezTo>
                  <a:cubicBezTo>
                    <a:pt x="1420" y="8360"/>
                    <a:pt x="361" y="8916"/>
                    <a:pt x="506" y="9073"/>
                  </a:cubicBezTo>
                  <a:cubicBezTo>
                    <a:pt x="506" y="9105"/>
                    <a:pt x="552" y="9118"/>
                    <a:pt x="624" y="9118"/>
                  </a:cubicBezTo>
                  <a:cubicBezTo>
                    <a:pt x="927" y="9118"/>
                    <a:pt x="1711" y="8895"/>
                    <a:pt x="1711" y="8895"/>
                  </a:cubicBezTo>
                  <a:lnTo>
                    <a:pt x="1711" y="8895"/>
                  </a:lnTo>
                  <a:cubicBezTo>
                    <a:pt x="1711" y="8896"/>
                    <a:pt x="0" y="10442"/>
                    <a:pt x="164" y="10606"/>
                  </a:cubicBezTo>
                  <a:cubicBezTo>
                    <a:pt x="164" y="10784"/>
                    <a:pt x="506" y="10784"/>
                    <a:pt x="506" y="10784"/>
                  </a:cubicBezTo>
                  <a:cubicBezTo>
                    <a:pt x="506" y="10784"/>
                    <a:pt x="506" y="11290"/>
                    <a:pt x="684" y="11290"/>
                  </a:cubicBezTo>
                  <a:lnTo>
                    <a:pt x="2053" y="10442"/>
                  </a:lnTo>
                  <a:lnTo>
                    <a:pt x="2053" y="10442"/>
                  </a:lnTo>
                  <a:cubicBezTo>
                    <a:pt x="2053" y="10442"/>
                    <a:pt x="1191" y="11290"/>
                    <a:pt x="1369" y="11468"/>
                  </a:cubicBezTo>
                  <a:cubicBezTo>
                    <a:pt x="1533" y="11468"/>
                    <a:pt x="2559" y="11126"/>
                    <a:pt x="2559" y="11126"/>
                  </a:cubicBezTo>
                  <a:cubicBezTo>
                    <a:pt x="2559" y="11126"/>
                    <a:pt x="2901" y="11810"/>
                    <a:pt x="3243" y="12152"/>
                  </a:cubicBezTo>
                  <a:cubicBezTo>
                    <a:pt x="3494" y="12403"/>
                    <a:pt x="3657" y="12559"/>
                    <a:pt x="3791" y="12559"/>
                  </a:cubicBezTo>
                  <a:cubicBezTo>
                    <a:pt x="3839" y="12559"/>
                    <a:pt x="3884" y="12538"/>
                    <a:pt x="3928" y="12494"/>
                  </a:cubicBezTo>
                  <a:cubicBezTo>
                    <a:pt x="4105" y="12494"/>
                    <a:pt x="4612" y="12152"/>
                    <a:pt x="4954" y="11810"/>
                  </a:cubicBezTo>
                  <a:cubicBezTo>
                    <a:pt x="10086" y="8389"/>
                    <a:pt x="11796" y="5132"/>
                    <a:pt x="12316" y="3942"/>
                  </a:cubicBezTo>
                  <a:cubicBezTo>
                    <a:pt x="12481" y="3599"/>
                    <a:pt x="12481" y="3257"/>
                    <a:pt x="12316" y="2915"/>
                  </a:cubicBezTo>
                  <a:cubicBezTo>
                    <a:pt x="12138" y="2231"/>
                    <a:pt x="11112" y="1205"/>
                    <a:pt x="10086" y="0"/>
                  </a:cubicBezTo>
                  <a:close/>
                </a:path>
              </a:pathLst>
            </a:custGeom>
            <a:solidFill>
              <a:srgbClr val="FFC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7298390" y="1036157"/>
              <a:ext cx="370405" cy="376619"/>
            </a:xfrm>
            <a:custGeom>
              <a:avLst/>
              <a:gdLst/>
              <a:ahLst/>
              <a:cxnLst/>
              <a:rect l="l" t="t" r="r" b="b"/>
              <a:pathLst>
                <a:path w="10074" h="10243" extrusionOk="0">
                  <a:moveTo>
                    <a:pt x="3727" y="1"/>
                  </a:moveTo>
                  <a:cubicBezTo>
                    <a:pt x="2320" y="1"/>
                    <a:pt x="1115" y="426"/>
                    <a:pt x="849" y="959"/>
                  </a:cubicBezTo>
                  <a:cubicBezTo>
                    <a:pt x="685" y="1643"/>
                    <a:pt x="0" y="4216"/>
                    <a:pt x="164" y="6268"/>
                  </a:cubicBezTo>
                  <a:cubicBezTo>
                    <a:pt x="164" y="6953"/>
                    <a:pt x="342" y="7459"/>
                    <a:pt x="507" y="7979"/>
                  </a:cubicBezTo>
                  <a:cubicBezTo>
                    <a:pt x="685" y="8485"/>
                    <a:pt x="1027" y="8827"/>
                    <a:pt x="1369" y="9170"/>
                  </a:cubicBezTo>
                  <a:cubicBezTo>
                    <a:pt x="2053" y="10032"/>
                    <a:pt x="2901" y="10032"/>
                    <a:pt x="2901" y="10032"/>
                  </a:cubicBezTo>
                  <a:lnTo>
                    <a:pt x="3421" y="10196"/>
                  </a:lnTo>
                  <a:cubicBezTo>
                    <a:pt x="3421" y="10196"/>
                    <a:pt x="3553" y="10242"/>
                    <a:pt x="3796" y="10242"/>
                  </a:cubicBezTo>
                  <a:cubicBezTo>
                    <a:pt x="4030" y="10242"/>
                    <a:pt x="4367" y="10199"/>
                    <a:pt x="4790" y="10032"/>
                  </a:cubicBezTo>
                  <a:cubicBezTo>
                    <a:pt x="5296" y="9854"/>
                    <a:pt x="5816" y="9512"/>
                    <a:pt x="6323" y="9005"/>
                  </a:cubicBezTo>
                  <a:cubicBezTo>
                    <a:pt x="6843" y="8485"/>
                    <a:pt x="7349" y="7637"/>
                    <a:pt x="7691" y="6775"/>
                  </a:cubicBezTo>
                  <a:cubicBezTo>
                    <a:pt x="7961" y="7019"/>
                    <a:pt x="8210" y="7122"/>
                    <a:pt x="8433" y="7122"/>
                  </a:cubicBezTo>
                  <a:cubicBezTo>
                    <a:pt x="9622" y="7122"/>
                    <a:pt x="10074" y="4188"/>
                    <a:pt x="9060" y="4038"/>
                  </a:cubicBezTo>
                  <a:cubicBezTo>
                    <a:pt x="8717" y="4038"/>
                    <a:pt x="8553" y="4038"/>
                    <a:pt x="8375" y="4216"/>
                  </a:cubicBezTo>
                  <a:cubicBezTo>
                    <a:pt x="8375" y="3354"/>
                    <a:pt x="8553" y="2669"/>
                    <a:pt x="8553" y="2505"/>
                  </a:cubicBezTo>
                  <a:cubicBezTo>
                    <a:pt x="8375" y="1643"/>
                    <a:pt x="6843" y="452"/>
                    <a:pt x="4954" y="110"/>
                  </a:cubicBezTo>
                  <a:cubicBezTo>
                    <a:pt x="4540" y="35"/>
                    <a:pt x="4125" y="1"/>
                    <a:pt x="3727" y="1"/>
                  </a:cubicBezTo>
                  <a:close/>
                </a:path>
              </a:pathLst>
            </a:custGeom>
            <a:solidFill>
              <a:srgbClr val="FFC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7298390" y="1015052"/>
              <a:ext cx="521817" cy="436662"/>
            </a:xfrm>
            <a:custGeom>
              <a:avLst/>
              <a:gdLst/>
              <a:ahLst/>
              <a:cxnLst/>
              <a:rect l="l" t="t" r="r" b="b"/>
              <a:pathLst>
                <a:path w="14192" h="11876" extrusionOk="0">
                  <a:moveTo>
                    <a:pt x="3928" y="0"/>
                  </a:moveTo>
                  <a:cubicBezTo>
                    <a:pt x="2737" y="0"/>
                    <a:pt x="1711" y="506"/>
                    <a:pt x="849" y="1369"/>
                  </a:cubicBezTo>
                  <a:lnTo>
                    <a:pt x="849" y="1533"/>
                  </a:lnTo>
                  <a:cubicBezTo>
                    <a:pt x="507" y="1875"/>
                    <a:pt x="342" y="2217"/>
                    <a:pt x="164" y="2559"/>
                  </a:cubicBezTo>
                  <a:cubicBezTo>
                    <a:pt x="0" y="2901"/>
                    <a:pt x="0" y="3243"/>
                    <a:pt x="0" y="3421"/>
                  </a:cubicBezTo>
                  <a:cubicBezTo>
                    <a:pt x="0" y="3928"/>
                    <a:pt x="164" y="4270"/>
                    <a:pt x="164" y="4612"/>
                  </a:cubicBezTo>
                  <a:lnTo>
                    <a:pt x="342" y="4448"/>
                  </a:lnTo>
                  <a:lnTo>
                    <a:pt x="849" y="2395"/>
                  </a:lnTo>
                  <a:cubicBezTo>
                    <a:pt x="849" y="2395"/>
                    <a:pt x="2678" y="3419"/>
                    <a:pt x="4841" y="3419"/>
                  </a:cubicBezTo>
                  <a:cubicBezTo>
                    <a:pt x="5324" y="3419"/>
                    <a:pt x="5823" y="3368"/>
                    <a:pt x="6323" y="3243"/>
                  </a:cubicBezTo>
                  <a:cubicBezTo>
                    <a:pt x="6323" y="3243"/>
                    <a:pt x="6843" y="5474"/>
                    <a:pt x="7527" y="5816"/>
                  </a:cubicBezTo>
                  <a:lnTo>
                    <a:pt x="8375" y="4790"/>
                  </a:lnTo>
                  <a:cubicBezTo>
                    <a:pt x="8553" y="4612"/>
                    <a:pt x="8717" y="4612"/>
                    <a:pt x="9060" y="4612"/>
                  </a:cubicBezTo>
                  <a:cubicBezTo>
                    <a:pt x="10074" y="4762"/>
                    <a:pt x="9622" y="7696"/>
                    <a:pt x="8433" y="7696"/>
                  </a:cubicBezTo>
                  <a:cubicBezTo>
                    <a:pt x="8210" y="7696"/>
                    <a:pt x="7961" y="7593"/>
                    <a:pt x="7691" y="7349"/>
                  </a:cubicBezTo>
                  <a:cubicBezTo>
                    <a:pt x="7691" y="7349"/>
                    <a:pt x="7527" y="7527"/>
                    <a:pt x="7527" y="7691"/>
                  </a:cubicBezTo>
                  <a:lnTo>
                    <a:pt x="7527" y="8553"/>
                  </a:lnTo>
                  <a:lnTo>
                    <a:pt x="7527" y="8717"/>
                  </a:lnTo>
                  <a:cubicBezTo>
                    <a:pt x="7691" y="9059"/>
                    <a:pt x="8033" y="9237"/>
                    <a:pt x="8553" y="9401"/>
                  </a:cubicBezTo>
                  <a:cubicBezTo>
                    <a:pt x="8895" y="9579"/>
                    <a:pt x="9237" y="9744"/>
                    <a:pt x="9402" y="10086"/>
                  </a:cubicBezTo>
                  <a:cubicBezTo>
                    <a:pt x="9580" y="10428"/>
                    <a:pt x="9402" y="10948"/>
                    <a:pt x="9580" y="11290"/>
                  </a:cubicBezTo>
                  <a:lnTo>
                    <a:pt x="10086" y="11796"/>
                  </a:lnTo>
                  <a:lnTo>
                    <a:pt x="10948" y="11796"/>
                  </a:lnTo>
                  <a:cubicBezTo>
                    <a:pt x="11003" y="11856"/>
                    <a:pt x="11077" y="11875"/>
                    <a:pt x="11159" y="11875"/>
                  </a:cubicBezTo>
                  <a:cubicBezTo>
                    <a:pt x="11322" y="11875"/>
                    <a:pt x="11514" y="11796"/>
                    <a:pt x="11632" y="11796"/>
                  </a:cubicBezTo>
                  <a:cubicBezTo>
                    <a:pt x="11974" y="11632"/>
                    <a:pt x="12139" y="11290"/>
                    <a:pt x="12481" y="11112"/>
                  </a:cubicBezTo>
                  <a:cubicBezTo>
                    <a:pt x="13001" y="10770"/>
                    <a:pt x="13849" y="10606"/>
                    <a:pt x="14027" y="9921"/>
                  </a:cubicBezTo>
                  <a:cubicBezTo>
                    <a:pt x="14191" y="9579"/>
                    <a:pt x="14027" y="8895"/>
                    <a:pt x="13849" y="8553"/>
                  </a:cubicBezTo>
                  <a:cubicBezTo>
                    <a:pt x="13685" y="8033"/>
                    <a:pt x="13507" y="7527"/>
                    <a:pt x="13685" y="7007"/>
                  </a:cubicBezTo>
                  <a:cubicBezTo>
                    <a:pt x="13685" y="6842"/>
                    <a:pt x="13849" y="6500"/>
                    <a:pt x="14027" y="6322"/>
                  </a:cubicBezTo>
                  <a:cubicBezTo>
                    <a:pt x="14191" y="5980"/>
                    <a:pt x="14191" y="5474"/>
                    <a:pt x="14027" y="5132"/>
                  </a:cubicBezTo>
                  <a:cubicBezTo>
                    <a:pt x="13849" y="4790"/>
                    <a:pt x="13507" y="4448"/>
                    <a:pt x="13165" y="4270"/>
                  </a:cubicBezTo>
                  <a:cubicBezTo>
                    <a:pt x="12823" y="4105"/>
                    <a:pt x="12659" y="4105"/>
                    <a:pt x="12316" y="3763"/>
                  </a:cubicBezTo>
                  <a:cubicBezTo>
                    <a:pt x="12139" y="3585"/>
                    <a:pt x="12139" y="3079"/>
                    <a:pt x="11796" y="2901"/>
                  </a:cubicBezTo>
                  <a:cubicBezTo>
                    <a:pt x="11454" y="2559"/>
                    <a:pt x="11112" y="2559"/>
                    <a:pt x="10770" y="2559"/>
                  </a:cubicBezTo>
                  <a:cubicBezTo>
                    <a:pt x="10264" y="2559"/>
                    <a:pt x="9744" y="2559"/>
                    <a:pt x="9402" y="2737"/>
                  </a:cubicBezTo>
                  <a:cubicBezTo>
                    <a:pt x="9060" y="2217"/>
                    <a:pt x="8033" y="1369"/>
                    <a:pt x="8033" y="1369"/>
                  </a:cubicBezTo>
                  <a:cubicBezTo>
                    <a:pt x="8033" y="1369"/>
                    <a:pt x="6158" y="164"/>
                    <a:pt x="392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7650595" y="1121717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650595" y="1121717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D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650595" y="1128262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D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7650595" y="1128262"/>
              <a:ext cx="6067" cy="37"/>
            </a:xfrm>
            <a:custGeom>
              <a:avLst/>
              <a:gdLst/>
              <a:ahLst/>
              <a:cxnLst/>
              <a:rect l="l" t="t" r="r" b="b"/>
              <a:pathLst>
                <a:path w="165" h="1" extrusionOk="0">
                  <a:moveTo>
                    <a:pt x="1" y="0"/>
                  </a:moveTo>
                  <a:lnTo>
                    <a:pt x="165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7650595" y="1121717"/>
              <a:ext cx="37" cy="6582"/>
            </a:xfrm>
            <a:custGeom>
              <a:avLst/>
              <a:gdLst/>
              <a:ahLst/>
              <a:cxnLst/>
              <a:rect l="l" t="t" r="r" b="b"/>
              <a:pathLst>
                <a:path w="1" h="179" extrusionOk="0">
                  <a:moveTo>
                    <a:pt x="1" y="0"/>
                  </a:moveTo>
                  <a:lnTo>
                    <a:pt x="1" y="178"/>
                  </a:lnTo>
                  <a:close/>
                </a:path>
              </a:pathLst>
            </a:custGeom>
            <a:solidFill>
              <a:srgbClr val="FFD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310965" y="882722"/>
              <a:ext cx="383458" cy="213845"/>
            </a:xfrm>
            <a:custGeom>
              <a:avLst/>
              <a:gdLst/>
              <a:ahLst/>
              <a:cxnLst/>
              <a:rect l="l" t="t" r="r" b="b"/>
              <a:pathLst>
                <a:path w="10429" h="5816" extrusionOk="0">
                  <a:moveTo>
                    <a:pt x="3928" y="0"/>
                  </a:moveTo>
                  <a:cubicBezTo>
                    <a:pt x="3450" y="646"/>
                    <a:pt x="2045" y="1902"/>
                    <a:pt x="737" y="1902"/>
                  </a:cubicBezTo>
                  <a:cubicBezTo>
                    <a:pt x="660" y="1902"/>
                    <a:pt x="583" y="1898"/>
                    <a:pt x="507" y="1888"/>
                  </a:cubicBezTo>
                  <a:cubicBezTo>
                    <a:pt x="343" y="1888"/>
                    <a:pt x="343" y="1888"/>
                    <a:pt x="165" y="2053"/>
                  </a:cubicBezTo>
                  <a:cubicBezTo>
                    <a:pt x="165" y="2395"/>
                    <a:pt x="0" y="3257"/>
                    <a:pt x="343" y="4105"/>
                  </a:cubicBezTo>
                  <a:lnTo>
                    <a:pt x="9402" y="5816"/>
                  </a:lnTo>
                  <a:lnTo>
                    <a:pt x="10428" y="5132"/>
                  </a:lnTo>
                  <a:lnTo>
                    <a:pt x="10428" y="4968"/>
                  </a:lnTo>
                  <a:cubicBezTo>
                    <a:pt x="9744" y="4448"/>
                    <a:pt x="8553" y="3599"/>
                    <a:pt x="8375" y="2573"/>
                  </a:cubicBezTo>
                  <a:cubicBezTo>
                    <a:pt x="8375" y="2395"/>
                    <a:pt x="8375" y="2395"/>
                    <a:pt x="8211" y="2395"/>
                  </a:cubicBezTo>
                  <a:cubicBezTo>
                    <a:pt x="7527" y="2395"/>
                    <a:pt x="5132" y="2053"/>
                    <a:pt x="4270" y="178"/>
                  </a:cubicBezTo>
                  <a:cubicBezTo>
                    <a:pt x="4270" y="0"/>
                    <a:pt x="4106" y="0"/>
                    <a:pt x="3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260629" y="1071381"/>
              <a:ext cx="333159" cy="51439"/>
            </a:xfrm>
            <a:custGeom>
              <a:avLst/>
              <a:gdLst/>
              <a:ahLst/>
              <a:cxnLst/>
              <a:rect l="l" t="t" r="r" b="b"/>
              <a:pathLst>
                <a:path w="9061" h="1399" extrusionOk="0">
                  <a:moveTo>
                    <a:pt x="1712" y="1"/>
                  </a:moveTo>
                  <a:cubicBezTo>
                    <a:pt x="1712" y="1"/>
                    <a:pt x="1" y="343"/>
                    <a:pt x="1" y="863"/>
                  </a:cubicBezTo>
                  <a:cubicBezTo>
                    <a:pt x="165" y="1369"/>
                    <a:pt x="1534" y="1369"/>
                    <a:pt x="2560" y="1369"/>
                  </a:cubicBezTo>
                  <a:cubicBezTo>
                    <a:pt x="2678" y="1390"/>
                    <a:pt x="2855" y="1399"/>
                    <a:pt x="3076" y="1399"/>
                  </a:cubicBezTo>
                  <a:cubicBezTo>
                    <a:pt x="4773" y="1399"/>
                    <a:pt x="9060" y="863"/>
                    <a:pt x="9060" y="863"/>
                  </a:cubicBezTo>
                  <a:lnTo>
                    <a:pt x="6501" y="179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7323539" y="1030495"/>
              <a:ext cx="333122" cy="91259"/>
            </a:xfrm>
            <a:custGeom>
              <a:avLst/>
              <a:gdLst/>
              <a:ahLst/>
              <a:cxnLst/>
              <a:rect l="l" t="t" r="r" b="b"/>
              <a:pathLst>
                <a:path w="9060" h="2482" extrusionOk="0">
                  <a:moveTo>
                    <a:pt x="2139" y="1"/>
                  </a:moveTo>
                  <a:cubicBezTo>
                    <a:pt x="941" y="1"/>
                    <a:pt x="1" y="86"/>
                    <a:pt x="1" y="86"/>
                  </a:cubicBezTo>
                  <a:lnTo>
                    <a:pt x="1" y="1113"/>
                  </a:lnTo>
                  <a:cubicBezTo>
                    <a:pt x="1533" y="1113"/>
                    <a:pt x="8718" y="2481"/>
                    <a:pt x="8718" y="2481"/>
                  </a:cubicBezTo>
                  <a:lnTo>
                    <a:pt x="9060" y="1797"/>
                  </a:lnTo>
                  <a:cubicBezTo>
                    <a:pt x="9060" y="1797"/>
                    <a:pt x="8033" y="1113"/>
                    <a:pt x="5817" y="429"/>
                  </a:cubicBezTo>
                  <a:cubicBezTo>
                    <a:pt x="4790" y="86"/>
                    <a:pt x="3336" y="1"/>
                    <a:pt x="2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7354719" y="970746"/>
              <a:ext cx="88097" cy="107217"/>
            </a:xfrm>
            <a:custGeom>
              <a:avLst/>
              <a:gdLst/>
              <a:ahLst/>
              <a:cxnLst/>
              <a:rect l="l" t="t" r="r" b="b"/>
              <a:pathLst>
                <a:path w="2396" h="2916" extrusionOk="0">
                  <a:moveTo>
                    <a:pt x="343" y="1"/>
                  </a:moveTo>
                  <a:lnTo>
                    <a:pt x="1" y="343"/>
                  </a:lnTo>
                  <a:cubicBezTo>
                    <a:pt x="1" y="343"/>
                    <a:pt x="343" y="685"/>
                    <a:pt x="179" y="1027"/>
                  </a:cubicBezTo>
                  <a:cubicBezTo>
                    <a:pt x="179" y="1205"/>
                    <a:pt x="1" y="1369"/>
                    <a:pt x="1" y="1369"/>
                  </a:cubicBezTo>
                  <a:lnTo>
                    <a:pt x="1" y="1889"/>
                  </a:lnTo>
                  <a:cubicBezTo>
                    <a:pt x="1" y="2054"/>
                    <a:pt x="1" y="2231"/>
                    <a:pt x="179" y="2396"/>
                  </a:cubicBezTo>
                  <a:cubicBezTo>
                    <a:pt x="343" y="2574"/>
                    <a:pt x="521" y="2574"/>
                    <a:pt x="685" y="2574"/>
                  </a:cubicBezTo>
                  <a:cubicBezTo>
                    <a:pt x="685" y="2574"/>
                    <a:pt x="863" y="2574"/>
                    <a:pt x="863" y="2738"/>
                  </a:cubicBezTo>
                  <a:lnTo>
                    <a:pt x="1027" y="2738"/>
                  </a:lnTo>
                  <a:lnTo>
                    <a:pt x="1027" y="2916"/>
                  </a:lnTo>
                  <a:cubicBezTo>
                    <a:pt x="1027" y="2738"/>
                    <a:pt x="1205" y="2738"/>
                    <a:pt x="1205" y="2738"/>
                  </a:cubicBezTo>
                  <a:cubicBezTo>
                    <a:pt x="1369" y="2738"/>
                    <a:pt x="1369" y="2574"/>
                    <a:pt x="1547" y="2574"/>
                  </a:cubicBezTo>
                  <a:cubicBezTo>
                    <a:pt x="1712" y="2574"/>
                    <a:pt x="1889" y="2574"/>
                    <a:pt x="2054" y="2396"/>
                  </a:cubicBezTo>
                  <a:cubicBezTo>
                    <a:pt x="2232" y="2396"/>
                    <a:pt x="2232" y="2231"/>
                    <a:pt x="2232" y="2054"/>
                  </a:cubicBezTo>
                  <a:cubicBezTo>
                    <a:pt x="2396" y="1889"/>
                    <a:pt x="2232" y="1711"/>
                    <a:pt x="2232" y="1547"/>
                  </a:cubicBezTo>
                  <a:cubicBezTo>
                    <a:pt x="2232" y="1369"/>
                    <a:pt x="2054" y="1205"/>
                    <a:pt x="2054" y="1205"/>
                  </a:cubicBezTo>
                  <a:cubicBezTo>
                    <a:pt x="2054" y="863"/>
                    <a:pt x="2396" y="521"/>
                    <a:pt x="2396" y="521"/>
                  </a:cubicBezTo>
                  <a:lnTo>
                    <a:pt x="2054" y="179"/>
                  </a:lnTo>
                  <a:cubicBezTo>
                    <a:pt x="1969" y="263"/>
                    <a:pt x="1874" y="295"/>
                    <a:pt x="1780" y="295"/>
                  </a:cubicBezTo>
                  <a:cubicBezTo>
                    <a:pt x="1492" y="295"/>
                    <a:pt x="1205" y="1"/>
                    <a:pt x="1205" y="1"/>
                  </a:cubicBezTo>
                  <a:cubicBezTo>
                    <a:pt x="1205" y="1"/>
                    <a:pt x="974" y="232"/>
                    <a:pt x="719" y="232"/>
                  </a:cubicBezTo>
                  <a:cubicBezTo>
                    <a:pt x="591" y="232"/>
                    <a:pt x="457" y="174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7955733" y="4160750"/>
              <a:ext cx="603600" cy="175500"/>
            </a:xfrm>
            <a:prstGeom prst="ellipse">
              <a:avLst/>
            </a:prstGeom>
            <a:solidFill>
              <a:srgbClr val="183147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0" name="Google Shape;2422;p75">
            <a:extLst>
              <a:ext uri="{FF2B5EF4-FFF2-40B4-BE49-F238E27FC236}">
                <a16:creationId xmlns:a16="http://schemas.microsoft.com/office/drawing/2014/main" id="{AC417B6D-5B1B-43E1-8A25-F204CE683E97}"/>
              </a:ext>
            </a:extLst>
          </p:cNvPr>
          <p:cNvGrpSpPr/>
          <p:nvPr/>
        </p:nvGrpSpPr>
        <p:grpSpPr>
          <a:xfrm>
            <a:off x="221262" y="4579036"/>
            <a:ext cx="263073" cy="373388"/>
            <a:chOff x="10274589" y="214683"/>
            <a:chExt cx="455144" cy="646000"/>
          </a:xfrm>
        </p:grpSpPr>
        <p:sp>
          <p:nvSpPr>
            <p:cNvPr id="81" name="Google Shape;2423;p75">
              <a:extLst>
                <a:ext uri="{FF2B5EF4-FFF2-40B4-BE49-F238E27FC236}">
                  <a16:creationId xmlns:a16="http://schemas.microsoft.com/office/drawing/2014/main" id="{797F4B6D-864B-4489-99ED-AA7C01300600}"/>
                </a:ext>
              </a:extLst>
            </p:cNvPr>
            <p:cNvSpPr/>
            <p:nvPr/>
          </p:nvSpPr>
          <p:spPr>
            <a:xfrm>
              <a:off x="10274589" y="214683"/>
              <a:ext cx="442253" cy="646000"/>
            </a:xfrm>
            <a:custGeom>
              <a:avLst/>
              <a:gdLst/>
              <a:ahLst/>
              <a:cxnLst/>
              <a:rect l="l" t="t" r="r" b="b"/>
              <a:pathLst>
                <a:path w="11973" h="17489" extrusionOk="0">
                  <a:moveTo>
                    <a:pt x="874" y="0"/>
                  </a:moveTo>
                  <a:cubicBezTo>
                    <a:pt x="391" y="0"/>
                    <a:pt x="1" y="390"/>
                    <a:pt x="1" y="886"/>
                  </a:cubicBezTo>
                  <a:lnTo>
                    <a:pt x="1" y="16603"/>
                  </a:lnTo>
                  <a:cubicBezTo>
                    <a:pt x="1" y="17086"/>
                    <a:pt x="391" y="17489"/>
                    <a:pt x="874" y="17489"/>
                  </a:cubicBezTo>
                  <a:lnTo>
                    <a:pt x="11087" y="17489"/>
                  </a:lnTo>
                  <a:cubicBezTo>
                    <a:pt x="11570" y="17489"/>
                    <a:pt x="11973" y="17086"/>
                    <a:pt x="11973" y="16603"/>
                  </a:cubicBezTo>
                  <a:lnTo>
                    <a:pt x="11973" y="886"/>
                  </a:lnTo>
                  <a:cubicBezTo>
                    <a:pt x="11973" y="390"/>
                    <a:pt x="11570" y="0"/>
                    <a:pt x="11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2424;p75">
              <a:extLst>
                <a:ext uri="{FF2B5EF4-FFF2-40B4-BE49-F238E27FC236}">
                  <a16:creationId xmlns:a16="http://schemas.microsoft.com/office/drawing/2014/main" id="{86FBF55E-D008-44B5-A955-195B5FCB263C}"/>
                </a:ext>
              </a:extLst>
            </p:cNvPr>
            <p:cNvSpPr/>
            <p:nvPr/>
          </p:nvSpPr>
          <p:spPr>
            <a:xfrm>
              <a:off x="10658333" y="214683"/>
              <a:ext cx="71400" cy="646000"/>
            </a:xfrm>
            <a:custGeom>
              <a:avLst/>
              <a:gdLst/>
              <a:ahLst/>
              <a:cxnLst/>
              <a:rect l="l" t="t" r="r" b="b"/>
              <a:pathLst>
                <a:path w="1933" h="17489" extrusionOk="0">
                  <a:moveTo>
                    <a:pt x="0" y="0"/>
                  </a:moveTo>
                  <a:cubicBezTo>
                    <a:pt x="483" y="0"/>
                    <a:pt x="873" y="390"/>
                    <a:pt x="873" y="886"/>
                  </a:cubicBezTo>
                  <a:lnTo>
                    <a:pt x="873" y="16603"/>
                  </a:lnTo>
                  <a:cubicBezTo>
                    <a:pt x="873" y="17086"/>
                    <a:pt x="483" y="17489"/>
                    <a:pt x="0" y="17489"/>
                  </a:cubicBezTo>
                  <a:lnTo>
                    <a:pt x="1047" y="17489"/>
                  </a:lnTo>
                  <a:cubicBezTo>
                    <a:pt x="1530" y="17489"/>
                    <a:pt x="1933" y="17086"/>
                    <a:pt x="1933" y="16603"/>
                  </a:cubicBezTo>
                  <a:lnTo>
                    <a:pt x="1933" y="886"/>
                  </a:lnTo>
                  <a:cubicBezTo>
                    <a:pt x="1933" y="390"/>
                    <a:pt x="1530" y="0"/>
                    <a:pt x="1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2425;p75">
              <a:extLst>
                <a:ext uri="{FF2B5EF4-FFF2-40B4-BE49-F238E27FC236}">
                  <a16:creationId xmlns:a16="http://schemas.microsoft.com/office/drawing/2014/main" id="{CCE0CBCF-94B4-49C5-9ECB-88470BB4174E}"/>
                </a:ext>
              </a:extLst>
            </p:cNvPr>
            <p:cNvSpPr/>
            <p:nvPr/>
          </p:nvSpPr>
          <p:spPr>
            <a:xfrm>
              <a:off x="10374283" y="525069"/>
              <a:ext cx="253317" cy="244231"/>
            </a:xfrm>
            <a:custGeom>
              <a:avLst/>
              <a:gdLst/>
              <a:ahLst/>
              <a:cxnLst/>
              <a:rect l="l" t="t" r="r" b="b"/>
              <a:pathLst>
                <a:path w="6858" h="6612" extrusionOk="0">
                  <a:moveTo>
                    <a:pt x="1302" y="1"/>
                  </a:moveTo>
                  <a:cubicBezTo>
                    <a:pt x="1132" y="1"/>
                    <a:pt x="961" y="66"/>
                    <a:pt x="832" y="201"/>
                  </a:cubicBezTo>
                  <a:lnTo>
                    <a:pt x="308" y="711"/>
                  </a:lnTo>
                  <a:cubicBezTo>
                    <a:pt x="228" y="791"/>
                    <a:pt x="174" y="899"/>
                    <a:pt x="161" y="1019"/>
                  </a:cubicBezTo>
                  <a:cubicBezTo>
                    <a:pt x="0" y="2683"/>
                    <a:pt x="2040" y="4723"/>
                    <a:pt x="2040" y="4723"/>
                  </a:cubicBezTo>
                  <a:cubicBezTo>
                    <a:pt x="2040" y="4723"/>
                    <a:pt x="3928" y="6611"/>
                    <a:pt x="5553" y="6611"/>
                  </a:cubicBezTo>
                  <a:cubicBezTo>
                    <a:pt x="5618" y="6611"/>
                    <a:pt x="5681" y="6608"/>
                    <a:pt x="5744" y="6602"/>
                  </a:cubicBezTo>
                  <a:cubicBezTo>
                    <a:pt x="5865" y="6589"/>
                    <a:pt x="5972" y="6536"/>
                    <a:pt x="6053" y="6455"/>
                  </a:cubicBezTo>
                  <a:lnTo>
                    <a:pt x="6563" y="5945"/>
                  </a:lnTo>
                  <a:cubicBezTo>
                    <a:pt x="6858" y="5650"/>
                    <a:pt x="6831" y="5167"/>
                    <a:pt x="6496" y="4925"/>
                  </a:cubicBezTo>
                  <a:lnTo>
                    <a:pt x="5892" y="4469"/>
                  </a:lnTo>
                  <a:cubicBezTo>
                    <a:pt x="5749" y="4362"/>
                    <a:pt x="5580" y="4310"/>
                    <a:pt x="5410" y="4310"/>
                  </a:cubicBezTo>
                  <a:cubicBezTo>
                    <a:pt x="5197" y="4310"/>
                    <a:pt x="4982" y="4392"/>
                    <a:pt x="4818" y="4549"/>
                  </a:cubicBezTo>
                  <a:lnTo>
                    <a:pt x="4603" y="4764"/>
                  </a:lnTo>
                  <a:cubicBezTo>
                    <a:pt x="4563" y="4804"/>
                    <a:pt x="4496" y="4831"/>
                    <a:pt x="4429" y="4831"/>
                  </a:cubicBezTo>
                  <a:cubicBezTo>
                    <a:pt x="4227" y="4804"/>
                    <a:pt x="3744" y="4643"/>
                    <a:pt x="2939" y="3837"/>
                  </a:cubicBezTo>
                  <a:cubicBezTo>
                    <a:pt x="2121" y="3019"/>
                    <a:pt x="1973" y="2536"/>
                    <a:pt x="1946" y="2334"/>
                  </a:cubicBezTo>
                  <a:cubicBezTo>
                    <a:pt x="1933" y="2268"/>
                    <a:pt x="1960" y="2214"/>
                    <a:pt x="1999" y="2160"/>
                  </a:cubicBezTo>
                  <a:lnTo>
                    <a:pt x="2214" y="1945"/>
                  </a:lnTo>
                  <a:cubicBezTo>
                    <a:pt x="2509" y="1663"/>
                    <a:pt x="2536" y="1207"/>
                    <a:pt x="2295" y="872"/>
                  </a:cubicBezTo>
                  <a:lnTo>
                    <a:pt x="1838" y="267"/>
                  </a:lnTo>
                  <a:cubicBezTo>
                    <a:pt x="1707" y="92"/>
                    <a:pt x="1505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2426;p75">
              <a:extLst>
                <a:ext uri="{FF2B5EF4-FFF2-40B4-BE49-F238E27FC236}">
                  <a16:creationId xmlns:a16="http://schemas.microsoft.com/office/drawing/2014/main" id="{EF8DA313-5286-4A97-B441-F67736A2CB0C}"/>
                </a:ext>
              </a:extLst>
            </p:cNvPr>
            <p:cNvSpPr/>
            <p:nvPr/>
          </p:nvSpPr>
          <p:spPr>
            <a:xfrm>
              <a:off x="10388135" y="214683"/>
              <a:ext cx="215198" cy="66451"/>
            </a:xfrm>
            <a:custGeom>
              <a:avLst/>
              <a:gdLst/>
              <a:ahLst/>
              <a:cxnLst/>
              <a:rect l="l" t="t" r="r" b="b"/>
              <a:pathLst>
                <a:path w="5826" h="1799" extrusionOk="0">
                  <a:moveTo>
                    <a:pt x="1" y="0"/>
                  </a:moveTo>
                  <a:lnTo>
                    <a:pt x="484" y="1235"/>
                  </a:lnTo>
                  <a:cubicBezTo>
                    <a:pt x="618" y="1571"/>
                    <a:pt x="940" y="1798"/>
                    <a:pt x="1302" y="1798"/>
                  </a:cubicBezTo>
                  <a:lnTo>
                    <a:pt x="4523" y="1798"/>
                  </a:lnTo>
                  <a:cubicBezTo>
                    <a:pt x="4886" y="1798"/>
                    <a:pt x="5208" y="1571"/>
                    <a:pt x="5343" y="1235"/>
                  </a:cubicBezTo>
                  <a:lnTo>
                    <a:pt x="58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2427;p75">
              <a:extLst>
                <a:ext uri="{FF2B5EF4-FFF2-40B4-BE49-F238E27FC236}">
                  <a16:creationId xmlns:a16="http://schemas.microsoft.com/office/drawing/2014/main" id="{B7CB5396-D71F-4AF4-8CC3-81ED0AE8D595}"/>
                </a:ext>
              </a:extLst>
            </p:cNvPr>
            <p:cNvSpPr/>
            <p:nvPr/>
          </p:nvSpPr>
          <p:spPr>
            <a:xfrm>
              <a:off x="10528941" y="214683"/>
              <a:ext cx="87283" cy="66451"/>
            </a:xfrm>
            <a:custGeom>
              <a:avLst/>
              <a:gdLst/>
              <a:ahLst/>
              <a:cxnLst/>
              <a:rect l="l" t="t" r="r" b="b"/>
              <a:pathLst>
                <a:path w="2363" h="1799" extrusionOk="0">
                  <a:moveTo>
                    <a:pt x="1302" y="0"/>
                  </a:moveTo>
                  <a:lnTo>
                    <a:pt x="819" y="1235"/>
                  </a:lnTo>
                  <a:cubicBezTo>
                    <a:pt x="685" y="1571"/>
                    <a:pt x="362" y="1798"/>
                    <a:pt x="1" y="1798"/>
                  </a:cubicBezTo>
                  <a:lnTo>
                    <a:pt x="1060" y="1798"/>
                  </a:lnTo>
                  <a:cubicBezTo>
                    <a:pt x="1423" y="1798"/>
                    <a:pt x="1745" y="1571"/>
                    <a:pt x="1880" y="1235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2428;p75">
              <a:extLst>
                <a:ext uri="{FF2B5EF4-FFF2-40B4-BE49-F238E27FC236}">
                  <a16:creationId xmlns:a16="http://schemas.microsoft.com/office/drawing/2014/main" id="{F6AA52D7-3257-4888-A972-916355BDA239}"/>
                </a:ext>
              </a:extLst>
            </p:cNvPr>
            <p:cNvSpPr/>
            <p:nvPr/>
          </p:nvSpPr>
          <p:spPr>
            <a:xfrm>
              <a:off x="10502161" y="344555"/>
              <a:ext cx="43660" cy="133898"/>
            </a:xfrm>
            <a:custGeom>
              <a:avLst/>
              <a:gdLst/>
              <a:ahLst/>
              <a:cxnLst/>
              <a:rect l="l" t="t" r="r" b="b"/>
              <a:pathLst>
                <a:path w="1182" h="3625" extrusionOk="0">
                  <a:moveTo>
                    <a:pt x="255" y="0"/>
                  </a:moveTo>
                  <a:cubicBezTo>
                    <a:pt x="108" y="0"/>
                    <a:pt x="1" y="122"/>
                    <a:pt x="1" y="269"/>
                  </a:cubicBezTo>
                  <a:cubicBezTo>
                    <a:pt x="1" y="403"/>
                    <a:pt x="108" y="524"/>
                    <a:pt x="255" y="524"/>
                  </a:cubicBezTo>
                  <a:lnTo>
                    <a:pt x="658" y="524"/>
                  </a:lnTo>
                  <a:lnTo>
                    <a:pt x="658" y="3356"/>
                  </a:lnTo>
                  <a:cubicBezTo>
                    <a:pt x="658" y="3504"/>
                    <a:pt x="779" y="3624"/>
                    <a:pt x="926" y="3624"/>
                  </a:cubicBezTo>
                  <a:cubicBezTo>
                    <a:pt x="1061" y="3624"/>
                    <a:pt x="1182" y="3504"/>
                    <a:pt x="1182" y="3356"/>
                  </a:cubicBezTo>
                  <a:lnTo>
                    <a:pt x="1182" y="269"/>
                  </a:lnTo>
                  <a:cubicBezTo>
                    <a:pt x="1182" y="122"/>
                    <a:pt x="1061" y="0"/>
                    <a:pt x="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2429;p75">
              <a:extLst>
                <a:ext uri="{FF2B5EF4-FFF2-40B4-BE49-F238E27FC236}">
                  <a16:creationId xmlns:a16="http://schemas.microsoft.com/office/drawing/2014/main" id="{176F8825-96F1-43A5-A81C-51F412E9D82C}"/>
                </a:ext>
              </a:extLst>
            </p:cNvPr>
            <p:cNvSpPr/>
            <p:nvPr/>
          </p:nvSpPr>
          <p:spPr>
            <a:xfrm>
              <a:off x="10560153" y="344555"/>
              <a:ext cx="43660" cy="133898"/>
            </a:xfrm>
            <a:custGeom>
              <a:avLst/>
              <a:gdLst/>
              <a:ahLst/>
              <a:cxnLst/>
              <a:rect l="l" t="t" r="r" b="b"/>
              <a:pathLst>
                <a:path w="1182" h="3625" extrusionOk="0">
                  <a:moveTo>
                    <a:pt x="256" y="0"/>
                  </a:moveTo>
                  <a:cubicBezTo>
                    <a:pt x="122" y="0"/>
                    <a:pt x="1" y="122"/>
                    <a:pt x="1" y="269"/>
                  </a:cubicBezTo>
                  <a:cubicBezTo>
                    <a:pt x="1" y="403"/>
                    <a:pt x="122" y="524"/>
                    <a:pt x="256" y="524"/>
                  </a:cubicBezTo>
                  <a:lnTo>
                    <a:pt x="659" y="524"/>
                  </a:lnTo>
                  <a:lnTo>
                    <a:pt x="659" y="3356"/>
                  </a:lnTo>
                  <a:cubicBezTo>
                    <a:pt x="659" y="3504"/>
                    <a:pt x="779" y="3624"/>
                    <a:pt x="927" y="3624"/>
                  </a:cubicBezTo>
                  <a:cubicBezTo>
                    <a:pt x="1074" y="3624"/>
                    <a:pt x="1182" y="3504"/>
                    <a:pt x="1182" y="3356"/>
                  </a:cubicBezTo>
                  <a:lnTo>
                    <a:pt x="1182" y="269"/>
                  </a:lnTo>
                  <a:cubicBezTo>
                    <a:pt x="1182" y="122"/>
                    <a:pt x="1074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2430;p75">
              <a:extLst>
                <a:ext uri="{FF2B5EF4-FFF2-40B4-BE49-F238E27FC236}">
                  <a16:creationId xmlns:a16="http://schemas.microsoft.com/office/drawing/2014/main" id="{8DDDDA5B-D643-435E-8CD9-D3C6706EBA42}"/>
                </a:ext>
              </a:extLst>
            </p:cNvPr>
            <p:cNvSpPr/>
            <p:nvPr/>
          </p:nvSpPr>
          <p:spPr>
            <a:xfrm>
              <a:off x="10400066" y="345072"/>
              <a:ext cx="85769" cy="132901"/>
            </a:xfrm>
            <a:custGeom>
              <a:avLst/>
              <a:gdLst/>
              <a:ahLst/>
              <a:cxnLst/>
              <a:rect l="l" t="t" r="r" b="b"/>
              <a:pathLst>
                <a:path w="2322" h="3598" extrusionOk="0">
                  <a:moveTo>
                    <a:pt x="1167" y="523"/>
                  </a:moveTo>
                  <a:cubicBezTo>
                    <a:pt x="1516" y="523"/>
                    <a:pt x="1798" y="819"/>
                    <a:pt x="1798" y="1167"/>
                  </a:cubicBezTo>
                  <a:cubicBezTo>
                    <a:pt x="1798" y="1516"/>
                    <a:pt x="1516" y="1799"/>
                    <a:pt x="1167" y="1799"/>
                  </a:cubicBezTo>
                  <a:cubicBezTo>
                    <a:pt x="818" y="1799"/>
                    <a:pt x="537" y="1516"/>
                    <a:pt x="537" y="1167"/>
                  </a:cubicBezTo>
                  <a:cubicBezTo>
                    <a:pt x="537" y="819"/>
                    <a:pt x="818" y="523"/>
                    <a:pt x="1167" y="523"/>
                  </a:cubicBezTo>
                  <a:close/>
                  <a:moveTo>
                    <a:pt x="1167" y="0"/>
                  </a:moveTo>
                  <a:cubicBezTo>
                    <a:pt x="523" y="0"/>
                    <a:pt x="0" y="523"/>
                    <a:pt x="0" y="1167"/>
                  </a:cubicBezTo>
                  <a:cubicBezTo>
                    <a:pt x="0" y="1799"/>
                    <a:pt x="523" y="2322"/>
                    <a:pt x="1167" y="2322"/>
                  </a:cubicBezTo>
                  <a:cubicBezTo>
                    <a:pt x="1275" y="2322"/>
                    <a:pt x="1369" y="2309"/>
                    <a:pt x="1462" y="2282"/>
                  </a:cubicBezTo>
                  <a:lnTo>
                    <a:pt x="1462" y="2282"/>
                  </a:lnTo>
                  <a:cubicBezTo>
                    <a:pt x="1167" y="2819"/>
                    <a:pt x="805" y="3114"/>
                    <a:pt x="791" y="3114"/>
                  </a:cubicBezTo>
                  <a:cubicBezTo>
                    <a:pt x="671" y="3208"/>
                    <a:pt x="644" y="3369"/>
                    <a:pt x="738" y="3490"/>
                  </a:cubicBezTo>
                  <a:cubicBezTo>
                    <a:pt x="791" y="3557"/>
                    <a:pt x="872" y="3597"/>
                    <a:pt x="952" y="3597"/>
                  </a:cubicBezTo>
                  <a:cubicBezTo>
                    <a:pt x="1006" y="3597"/>
                    <a:pt x="1060" y="3583"/>
                    <a:pt x="1101" y="3544"/>
                  </a:cubicBezTo>
                  <a:cubicBezTo>
                    <a:pt x="1154" y="3517"/>
                    <a:pt x="2133" y="2765"/>
                    <a:pt x="2308" y="1343"/>
                  </a:cubicBezTo>
                  <a:cubicBezTo>
                    <a:pt x="2321" y="1289"/>
                    <a:pt x="2321" y="1221"/>
                    <a:pt x="2321" y="1167"/>
                  </a:cubicBezTo>
                  <a:cubicBezTo>
                    <a:pt x="2321" y="523"/>
                    <a:pt x="1798" y="0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2543;p76">
            <a:extLst>
              <a:ext uri="{FF2B5EF4-FFF2-40B4-BE49-F238E27FC236}">
                <a16:creationId xmlns:a16="http://schemas.microsoft.com/office/drawing/2014/main" id="{BB2633C2-1DD5-4D43-A4B0-6F327F5F30CA}"/>
              </a:ext>
            </a:extLst>
          </p:cNvPr>
          <p:cNvGrpSpPr/>
          <p:nvPr/>
        </p:nvGrpSpPr>
        <p:grpSpPr>
          <a:xfrm>
            <a:off x="713225" y="39741"/>
            <a:ext cx="1152723" cy="803379"/>
            <a:chOff x="841611" y="1343376"/>
            <a:chExt cx="3172051" cy="2210730"/>
          </a:xfrm>
        </p:grpSpPr>
        <p:sp>
          <p:nvSpPr>
            <p:cNvPr id="90" name="Google Shape;2544;p76">
              <a:extLst>
                <a:ext uri="{FF2B5EF4-FFF2-40B4-BE49-F238E27FC236}">
                  <a16:creationId xmlns:a16="http://schemas.microsoft.com/office/drawing/2014/main" id="{FBF4C287-6CDC-459E-B490-8FFB98A603EC}"/>
                </a:ext>
              </a:extLst>
            </p:cNvPr>
            <p:cNvSpPr/>
            <p:nvPr/>
          </p:nvSpPr>
          <p:spPr>
            <a:xfrm>
              <a:off x="841611" y="1343376"/>
              <a:ext cx="3172051" cy="1835399"/>
            </a:xfrm>
            <a:custGeom>
              <a:avLst/>
              <a:gdLst/>
              <a:ahLst/>
              <a:cxnLst/>
              <a:rect l="l" t="t" r="r" b="b"/>
              <a:pathLst>
                <a:path w="285706" h="165314" extrusionOk="0">
                  <a:moveTo>
                    <a:pt x="142853" y="0"/>
                  </a:moveTo>
                  <a:cubicBezTo>
                    <a:pt x="133057" y="23756"/>
                    <a:pt x="94136" y="53682"/>
                    <a:pt x="64871" y="53682"/>
                  </a:cubicBezTo>
                  <a:cubicBezTo>
                    <a:pt x="59840" y="53682"/>
                    <a:pt x="55094" y="52797"/>
                    <a:pt x="50831" y="50845"/>
                  </a:cubicBezTo>
                  <a:cubicBezTo>
                    <a:pt x="36030" y="84668"/>
                    <a:pt x="8314" y="86811"/>
                    <a:pt x="1528" y="86811"/>
                  </a:cubicBezTo>
                  <a:cubicBezTo>
                    <a:pt x="544" y="86811"/>
                    <a:pt x="0" y="86766"/>
                    <a:pt x="0" y="86766"/>
                  </a:cubicBezTo>
                  <a:lnTo>
                    <a:pt x="0" y="86766"/>
                  </a:lnTo>
                  <a:lnTo>
                    <a:pt x="29109" y="136765"/>
                  </a:lnTo>
                  <a:lnTo>
                    <a:pt x="142853" y="165314"/>
                  </a:lnTo>
                  <a:lnTo>
                    <a:pt x="256598" y="136765"/>
                  </a:lnTo>
                  <a:lnTo>
                    <a:pt x="285705" y="86766"/>
                  </a:lnTo>
                  <a:lnTo>
                    <a:pt x="285705" y="86766"/>
                  </a:lnTo>
                  <a:cubicBezTo>
                    <a:pt x="285705" y="86766"/>
                    <a:pt x="285161" y="86811"/>
                    <a:pt x="284177" y="86811"/>
                  </a:cubicBezTo>
                  <a:cubicBezTo>
                    <a:pt x="277391" y="86811"/>
                    <a:pt x="249677" y="84668"/>
                    <a:pt x="234876" y="50845"/>
                  </a:cubicBezTo>
                  <a:cubicBezTo>
                    <a:pt x="230612" y="52797"/>
                    <a:pt x="225867" y="53682"/>
                    <a:pt x="220835" y="53682"/>
                  </a:cubicBezTo>
                  <a:cubicBezTo>
                    <a:pt x="191570" y="53682"/>
                    <a:pt x="152649" y="23756"/>
                    <a:pt x="142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2545;p76">
              <a:extLst>
                <a:ext uri="{FF2B5EF4-FFF2-40B4-BE49-F238E27FC236}">
                  <a16:creationId xmlns:a16="http://schemas.microsoft.com/office/drawing/2014/main" id="{19F3E0A4-776A-47E9-8B7C-590D4F48E4CD}"/>
                </a:ext>
              </a:extLst>
            </p:cNvPr>
            <p:cNvSpPr/>
            <p:nvPr/>
          </p:nvSpPr>
          <p:spPr>
            <a:xfrm>
              <a:off x="1164783" y="2862131"/>
              <a:ext cx="2525708" cy="691974"/>
            </a:xfrm>
            <a:custGeom>
              <a:avLst/>
              <a:gdLst/>
              <a:ahLst/>
              <a:cxnLst/>
              <a:rect l="l" t="t" r="r" b="b"/>
              <a:pathLst>
                <a:path w="227490" h="62326" extrusionOk="0">
                  <a:moveTo>
                    <a:pt x="113745" y="1"/>
                  </a:moveTo>
                  <a:cubicBezTo>
                    <a:pt x="47916" y="1"/>
                    <a:pt x="1" y="34185"/>
                    <a:pt x="1" y="34185"/>
                  </a:cubicBezTo>
                  <a:cubicBezTo>
                    <a:pt x="1" y="34185"/>
                    <a:pt x="39320" y="62326"/>
                    <a:pt x="113745" y="62326"/>
                  </a:cubicBezTo>
                  <a:cubicBezTo>
                    <a:pt x="188169" y="62326"/>
                    <a:pt x="227490" y="35650"/>
                    <a:pt x="227490" y="35650"/>
                  </a:cubicBezTo>
                  <a:cubicBezTo>
                    <a:pt x="227490" y="35650"/>
                    <a:pt x="179575" y="1"/>
                    <a:pt x="113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2546;p76">
              <a:extLst>
                <a:ext uri="{FF2B5EF4-FFF2-40B4-BE49-F238E27FC236}">
                  <a16:creationId xmlns:a16="http://schemas.microsoft.com/office/drawing/2014/main" id="{71609673-D14D-4C5F-A50C-ECAF9A434397}"/>
                </a:ext>
              </a:extLst>
            </p:cNvPr>
            <p:cNvSpPr/>
            <p:nvPr/>
          </p:nvSpPr>
          <p:spPr>
            <a:xfrm>
              <a:off x="1164783" y="2543667"/>
              <a:ext cx="2525708" cy="662952"/>
            </a:xfrm>
            <a:custGeom>
              <a:avLst/>
              <a:gdLst/>
              <a:ahLst/>
              <a:cxnLst/>
              <a:rect l="l" t="t" r="r" b="b"/>
              <a:pathLst>
                <a:path w="227490" h="59712" extrusionOk="0">
                  <a:moveTo>
                    <a:pt x="113745" y="0"/>
                  </a:moveTo>
                  <a:cubicBezTo>
                    <a:pt x="33052" y="0"/>
                    <a:pt x="1" y="28655"/>
                    <a:pt x="1" y="28655"/>
                  </a:cubicBezTo>
                  <a:lnTo>
                    <a:pt x="1" y="58247"/>
                  </a:lnTo>
                  <a:cubicBezTo>
                    <a:pt x="1" y="58247"/>
                    <a:pt x="43638" y="35835"/>
                    <a:pt x="109979" y="35835"/>
                  </a:cubicBezTo>
                  <a:cubicBezTo>
                    <a:pt x="144094" y="35835"/>
                    <a:pt x="184213" y="41762"/>
                    <a:pt x="227490" y="59711"/>
                  </a:cubicBezTo>
                  <a:lnTo>
                    <a:pt x="227490" y="28655"/>
                  </a:lnTo>
                  <a:cubicBezTo>
                    <a:pt x="227490" y="28655"/>
                    <a:pt x="194439" y="0"/>
                    <a:pt x="113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2547;p76">
              <a:extLst>
                <a:ext uri="{FF2B5EF4-FFF2-40B4-BE49-F238E27FC236}">
                  <a16:creationId xmlns:a16="http://schemas.microsoft.com/office/drawing/2014/main" id="{9D3CB8A3-94E2-4D22-94A7-4B8BAC9E915B}"/>
                </a:ext>
              </a:extLst>
            </p:cNvPr>
            <p:cNvSpPr/>
            <p:nvPr/>
          </p:nvSpPr>
          <p:spPr>
            <a:xfrm>
              <a:off x="1164783" y="2778796"/>
              <a:ext cx="2525708" cy="479139"/>
            </a:xfrm>
            <a:custGeom>
              <a:avLst/>
              <a:gdLst/>
              <a:ahLst/>
              <a:cxnLst/>
              <a:rect l="l" t="t" r="r" b="b"/>
              <a:pathLst>
                <a:path w="227490" h="43156" extrusionOk="0">
                  <a:moveTo>
                    <a:pt x="113745" y="0"/>
                  </a:moveTo>
                  <a:cubicBezTo>
                    <a:pt x="33052" y="0"/>
                    <a:pt x="1" y="28654"/>
                    <a:pt x="1" y="28654"/>
                  </a:cubicBezTo>
                  <a:lnTo>
                    <a:pt x="1" y="41691"/>
                  </a:lnTo>
                  <a:cubicBezTo>
                    <a:pt x="1" y="41691"/>
                    <a:pt x="43638" y="19280"/>
                    <a:pt x="109979" y="19280"/>
                  </a:cubicBezTo>
                  <a:cubicBezTo>
                    <a:pt x="144094" y="19280"/>
                    <a:pt x="184213" y="25206"/>
                    <a:pt x="227490" y="43156"/>
                  </a:cubicBezTo>
                  <a:lnTo>
                    <a:pt x="227490" y="28654"/>
                  </a:lnTo>
                  <a:cubicBezTo>
                    <a:pt x="227490" y="28654"/>
                    <a:pt x="194439" y="0"/>
                    <a:pt x="113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2548;p76">
              <a:extLst>
                <a:ext uri="{FF2B5EF4-FFF2-40B4-BE49-F238E27FC236}">
                  <a16:creationId xmlns:a16="http://schemas.microsoft.com/office/drawing/2014/main" id="{AA88D33D-DEE7-41C8-889F-DDC91558144D}"/>
                </a:ext>
              </a:extLst>
            </p:cNvPr>
            <p:cNvSpPr/>
            <p:nvPr/>
          </p:nvSpPr>
          <p:spPr>
            <a:xfrm>
              <a:off x="1239747" y="2824738"/>
              <a:ext cx="133685" cy="133674"/>
            </a:xfrm>
            <a:custGeom>
              <a:avLst/>
              <a:gdLst/>
              <a:ahLst/>
              <a:cxnLst/>
              <a:rect l="l" t="t" r="r" b="b"/>
              <a:pathLst>
                <a:path w="12041" h="12040" extrusionOk="0">
                  <a:moveTo>
                    <a:pt x="6028" y="1"/>
                  </a:moveTo>
                  <a:cubicBezTo>
                    <a:pt x="2705" y="1"/>
                    <a:pt x="0" y="2690"/>
                    <a:pt x="0" y="6013"/>
                  </a:cubicBezTo>
                  <a:cubicBezTo>
                    <a:pt x="0" y="9336"/>
                    <a:pt x="2705" y="12039"/>
                    <a:pt x="6028" y="12039"/>
                  </a:cubicBezTo>
                  <a:cubicBezTo>
                    <a:pt x="9351" y="12039"/>
                    <a:pt x="12040" y="9336"/>
                    <a:pt x="12040" y="6013"/>
                  </a:cubicBezTo>
                  <a:cubicBezTo>
                    <a:pt x="12040" y="2690"/>
                    <a:pt x="9351" y="1"/>
                    <a:pt x="6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2549;p76">
              <a:extLst>
                <a:ext uri="{FF2B5EF4-FFF2-40B4-BE49-F238E27FC236}">
                  <a16:creationId xmlns:a16="http://schemas.microsoft.com/office/drawing/2014/main" id="{2E30933E-EE9B-4D48-842D-F72445E56F1C}"/>
                </a:ext>
              </a:extLst>
            </p:cNvPr>
            <p:cNvSpPr/>
            <p:nvPr/>
          </p:nvSpPr>
          <p:spPr>
            <a:xfrm>
              <a:off x="3502137" y="2837828"/>
              <a:ext cx="133685" cy="133508"/>
            </a:xfrm>
            <a:custGeom>
              <a:avLst/>
              <a:gdLst/>
              <a:ahLst/>
              <a:cxnLst/>
              <a:rect l="l" t="t" r="r" b="b"/>
              <a:pathLst>
                <a:path w="12041" h="12025" extrusionOk="0">
                  <a:moveTo>
                    <a:pt x="6013" y="0"/>
                  </a:moveTo>
                  <a:cubicBezTo>
                    <a:pt x="2689" y="0"/>
                    <a:pt x="1" y="2689"/>
                    <a:pt x="1" y="6012"/>
                  </a:cubicBezTo>
                  <a:cubicBezTo>
                    <a:pt x="1" y="9335"/>
                    <a:pt x="2689" y="12024"/>
                    <a:pt x="6013" y="12024"/>
                  </a:cubicBezTo>
                  <a:cubicBezTo>
                    <a:pt x="9336" y="12024"/>
                    <a:pt x="12040" y="9335"/>
                    <a:pt x="12040" y="6012"/>
                  </a:cubicBezTo>
                  <a:cubicBezTo>
                    <a:pt x="12040" y="2689"/>
                    <a:pt x="9336" y="0"/>
                    <a:pt x="6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2550;p76">
              <a:extLst>
                <a:ext uri="{FF2B5EF4-FFF2-40B4-BE49-F238E27FC236}">
                  <a16:creationId xmlns:a16="http://schemas.microsoft.com/office/drawing/2014/main" id="{417C8413-3758-46C3-9466-5B21A8E9D30D}"/>
                </a:ext>
              </a:extLst>
            </p:cNvPr>
            <p:cNvSpPr/>
            <p:nvPr/>
          </p:nvSpPr>
          <p:spPr>
            <a:xfrm>
              <a:off x="2172546" y="1788131"/>
              <a:ext cx="510182" cy="558478"/>
            </a:xfrm>
            <a:custGeom>
              <a:avLst/>
              <a:gdLst/>
              <a:ahLst/>
              <a:cxnLst/>
              <a:rect l="l" t="t" r="r" b="b"/>
              <a:pathLst>
                <a:path w="45952" h="50302" extrusionOk="0">
                  <a:moveTo>
                    <a:pt x="10514" y="1"/>
                  </a:moveTo>
                  <a:lnTo>
                    <a:pt x="2840" y="6602"/>
                  </a:lnTo>
                  <a:cubicBezTo>
                    <a:pt x="2840" y="6602"/>
                    <a:pt x="6254" y="8943"/>
                    <a:pt x="6254" y="14109"/>
                  </a:cubicBezTo>
                  <a:cubicBezTo>
                    <a:pt x="6254" y="19940"/>
                    <a:pt x="0" y="26616"/>
                    <a:pt x="1118" y="34457"/>
                  </a:cubicBezTo>
                  <a:cubicBezTo>
                    <a:pt x="2070" y="41103"/>
                    <a:pt x="6753" y="45136"/>
                    <a:pt x="13353" y="46314"/>
                  </a:cubicBezTo>
                  <a:cubicBezTo>
                    <a:pt x="18640" y="47236"/>
                    <a:pt x="21420" y="48731"/>
                    <a:pt x="22976" y="50302"/>
                  </a:cubicBezTo>
                  <a:cubicBezTo>
                    <a:pt x="24532" y="48731"/>
                    <a:pt x="27311" y="47236"/>
                    <a:pt x="32598" y="46314"/>
                  </a:cubicBezTo>
                  <a:cubicBezTo>
                    <a:pt x="39200" y="45136"/>
                    <a:pt x="43882" y="41103"/>
                    <a:pt x="44833" y="34457"/>
                  </a:cubicBezTo>
                  <a:cubicBezTo>
                    <a:pt x="45951" y="26616"/>
                    <a:pt x="39697" y="19940"/>
                    <a:pt x="39697" y="14109"/>
                  </a:cubicBezTo>
                  <a:cubicBezTo>
                    <a:pt x="39697" y="8943"/>
                    <a:pt x="43111" y="6602"/>
                    <a:pt x="43111" y="6602"/>
                  </a:cubicBezTo>
                  <a:lnTo>
                    <a:pt x="35438" y="1"/>
                  </a:lnTo>
                  <a:cubicBezTo>
                    <a:pt x="35438" y="1"/>
                    <a:pt x="33353" y="1753"/>
                    <a:pt x="29683" y="1753"/>
                  </a:cubicBezTo>
                  <a:cubicBezTo>
                    <a:pt x="26012" y="1753"/>
                    <a:pt x="22976" y="1"/>
                    <a:pt x="22976" y="1"/>
                  </a:cubicBezTo>
                  <a:cubicBezTo>
                    <a:pt x="22976" y="1"/>
                    <a:pt x="19939" y="1753"/>
                    <a:pt x="16269" y="1753"/>
                  </a:cubicBezTo>
                  <a:cubicBezTo>
                    <a:pt x="12598" y="1753"/>
                    <a:pt x="10514" y="1"/>
                    <a:pt x="10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animBg="1"/>
      <p:bldP spid="3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812;p48">
            <a:extLst>
              <a:ext uri="{FF2B5EF4-FFF2-40B4-BE49-F238E27FC236}">
                <a16:creationId xmlns:a16="http://schemas.microsoft.com/office/drawing/2014/main" id="{C703EB6E-3170-411C-9F1F-435975DED92A}"/>
              </a:ext>
            </a:extLst>
          </p:cNvPr>
          <p:cNvCxnSpPr>
            <a:cxnSpLocks/>
          </p:cNvCxnSpPr>
          <p:nvPr/>
        </p:nvCxnSpPr>
        <p:spPr>
          <a:xfrm>
            <a:off x="6324259" y="1927551"/>
            <a:ext cx="876813" cy="85028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12" name="Google Shape;812;p48"/>
          <p:cNvCxnSpPr>
            <a:cxnSpLocks/>
          </p:cNvCxnSpPr>
          <p:nvPr/>
        </p:nvCxnSpPr>
        <p:spPr>
          <a:xfrm>
            <a:off x="-561688" y="-609438"/>
            <a:ext cx="1945962" cy="138303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13" name="Google Shape;813;p48"/>
          <p:cNvSpPr/>
          <p:nvPr/>
        </p:nvSpPr>
        <p:spPr>
          <a:xfrm>
            <a:off x="-139616" y="971835"/>
            <a:ext cx="1801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sym typeface="Fugaz One"/>
              </a:rPr>
              <a:t>SHO added By HR</a:t>
            </a:r>
            <a:endParaRPr sz="2000" dirty="0">
              <a:solidFill>
                <a:schemeClr val="accent1"/>
              </a:solidFill>
            </a:endParaRPr>
          </a:p>
        </p:txBody>
      </p:sp>
      <p:cxnSp>
        <p:nvCxnSpPr>
          <p:cNvPr id="45" name="Google Shape;812;p48">
            <a:extLst>
              <a:ext uri="{FF2B5EF4-FFF2-40B4-BE49-F238E27FC236}">
                <a16:creationId xmlns:a16="http://schemas.microsoft.com/office/drawing/2014/main" id="{322D9172-B6CC-4308-9C81-579B57179A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9833" y="2488511"/>
            <a:ext cx="801792" cy="25538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9A3963-245B-4532-AEA2-4C8C73C8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45" y="111168"/>
            <a:ext cx="3483069" cy="2505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81A51-46B7-4E53-904A-249AB16A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8" y="3058174"/>
            <a:ext cx="2067745" cy="1113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2DDFC1-C33F-4623-B2D8-E491EC88F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" y="4231330"/>
            <a:ext cx="4944956" cy="5158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A972E1-18AE-4758-AC1E-67EBA74D5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844" y="-1703"/>
            <a:ext cx="2941322" cy="1929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FEFB89-3EA8-461F-B990-7665C6A0C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0985" y="2011251"/>
            <a:ext cx="1863915" cy="293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76481" y="-95735"/>
            <a:ext cx="844374" cy="583478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48"/>
          <p:cNvSpPr txBox="1">
            <a:spLocks noGrp="1"/>
          </p:cNvSpPr>
          <p:nvPr>
            <p:ph type="title" idx="4294967295"/>
          </p:nvPr>
        </p:nvSpPr>
        <p:spPr>
          <a:xfrm>
            <a:off x="390239" y="414166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4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77132" y="1320724"/>
            <a:ext cx="1801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sym typeface="Fugaz One"/>
              </a:rPr>
              <a:t>SHO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5" name="Google Shape;812;p48">
            <a:extLst>
              <a:ext uri="{FF2B5EF4-FFF2-40B4-BE49-F238E27FC236}">
                <a16:creationId xmlns:a16="http://schemas.microsoft.com/office/drawing/2014/main" id="{6057CF0C-AB37-474C-A09B-B416E7A7D22A}"/>
              </a:ext>
            </a:extLst>
          </p:cNvPr>
          <p:cNvCxnSpPr>
            <a:cxnSpLocks/>
          </p:cNvCxnSpPr>
          <p:nvPr/>
        </p:nvCxnSpPr>
        <p:spPr>
          <a:xfrm>
            <a:off x="984745" y="692852"/>
            <a:ext cx="652424" cy="23552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812;p48">
            <a:extLst>
              <a:ext uri="{FF2B5EF4-FFF2-40B4-BE49-F238E27FC236}">
                <a16:creationId xmlns:a16="http://schemas.microsoft.com/office/drawing/2014/main" id="{322D9172-B6CC-4308-9C81-579B57179AA1}"/>
              </a:ext>
            </a:extLst>
          </p:cNvPr>
          <p:cNvCxnSpPr>
            <a:cxnSpLocks/>
            <a:endCxn id="16" idx="0"/>
          </p:cNvCxnSpPr>
          <p:nvPr/>
        </p:nvCxnSpPr>
        <p:spPr>
          <a:xfrm rot="16200000" flipH="1">
            <a:off x="3215787" y="2040513"/>
            <a:ext cx="883244" cy="64907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" name="Google Shape;812;p48">
            <a:extLst>
              <a:ext uri="{FF2B5EF4-FFF2-40B4-BE49-F238E27FC236}">
                <a16:creationId xmlns:a16="http://schemas.microsoft.com/office/drawing/2014/main" id="{39A06EB9-FF20-4163-8CBD-4405112B0C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95017" y="1687764"/>
            <a:ext cx="1471781" cy="737701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576788-1F97-4FF6-B3BE-5D3D5CED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59" y="260087"/>
            <a:ext cx="2757783" cy="16633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B4E32-5E13-459B-8CA7-AE91D9D8D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284" y="2806671"/>
            <a:ext cx="2941322" cy="1929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F1636-2164-4593-B6C4-5102DD1A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95" y="169714"/>
            <a:ext cx="2582495" cy="23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0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76481" y="-95735"/>
            <a:ext cx="844374" cy="583478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13" name="Google Shape;813;p48"/>
          <p:cNvSpPr/>
          <p:nvPr/>
        </p:nvSpPr>
        <p:spPr>
          <a:xfrm>
            <a:off x="-387059" y="-36086"/>
            <a:ext cx="1801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sym typeface="Fugaz One"/>
              </a:rPr>
              <a:t>SHO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4F41C-643B-4BD3-BA42-B9F7A96AF0D4}"/>
              </a:ext>
            </a:extLst>
          </p:cNvPr>
          <p:cNvSpPr txBox="1"/>
          <p:nvPr/>
        </p:nvSpPr>
        <p:spPr>
          <a:xfrm>
            <a:off x="5618019" y="1908540"/>
            <a:ext cx="186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No</a:t>
            </a:r>
            <a:endParaRPr lang="en-GB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F55E8C-E260-4BC1-BDD4-E534C651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233" y="95582"/>
            <a:ext cx="3819894" cy="18129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B8AEBB0-8A29-44B0-8133-FFCEF3CF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381" y="2809729"/>
            <a:ext cx="3339811" cy="81166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044815-15F1-483E-B27E-C3CAB5E2C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24" y="2268846"/>
            <a:ext cx="2907351" cy="270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B057E-0FBD-47E2-AB19-E4A84A4AB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50" y="430932"/>
            <a:ext cx="2390775" cy="16383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CD111C-C6D4-4006-ABFB-3DB8A993F4B7}"/>
              </a:ext>
            </a:extLst>
          </p:cNvPr>
          <p:cNvCxnSpPr/>
          <p:nvPr/>
        </p:nvCxnSpPr>
        <p:spPr>
          <a:xfrm>
            <a:off x="1718868" y="1206786"/>
            <a:ext cx="2735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9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BDAC6C-1B52-4C08-AC1B-8D87A809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366"/>
            <a:ext cx="2735455" cy="1281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572FC4-C689-487A-B139-7E00CC398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71" y="1614422"/>
            <a:ext cx="2837840" cy="31741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1DDDC7-6DDA-4C59-87C3-DF8F169DC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433" y="1614422"/>
            <a:ext cx="2799994" cy="31741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16550C-1DA1-430E-9341-BDCC55239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174" y="1614422"/>
            <a:ext cx="2661617" cy="3174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2EFB6-321C-4875-99C1-4E15C602B720}"/>
              </a:ext>
            </a:extLst>
          </p:cNvPr>
          <p:cNvSpPr txBox="1"/>
          <p:nvPr/>
        </p:nvSpPr>
        <p:spPr>
          <a:xfrm>
            <a:off x="0" y="93320"/>
            <a:ext cx="122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yes and Emergency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336D66-DCBD-4D68-B3AF-51DF64613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802" y="22253"/>
            <a:ext cx="2661618" cy="154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2EFB6-321C-4875-99C1-4E15C602B720}"/>
              </a:ext>
            </a:extLst>
          </p:cNvPr>
          <p:cNvSpPr txBox="1"/>
          <p:nvPr/>
        </p:nvSpPr>
        <p:spPr>
          <a:xfrm>
            <a:off x="0" y="93320"/>
            <a:ext cx="164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yes and</a:t>
            </a:r>
          </a:p>
          <a:p>
            <a:r>
              <a:rPr lang="en-US" dirty="0"/>
              <a:t>Non- Emergency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A1EB8-FA2A-4EB6-A7E1-7DF2D5CA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63" y="931"/>
            <a:ext cx="2735455" cy="1613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80F2A-C546-4C42-84EE-45CAE5598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656" y="118374"/>
            <a:ext cx="3688499" cy="1378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9D9BA-5176-484C-9F3C-D38A86E26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50" y="1763703"/>
            <a:ext cx="2749694" cy="3002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0644F-8838-40F7-852A-E167B134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285" y="1706812"/>
            <a:ext cx="3065430" cy="3384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B33A0-BD0C-4B9D-91BC-7AD95DD81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138" y="1706812"/>
            <a:ext cx="2832235" cy="33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1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1A4D83-C183-4341-8613-24109FAF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45" y="109902"/>
            <a:ext cx="2341851" cy="819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D5EAF-1EB4-42EE-BC49-569C7E39B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33" y="50326"/>
            <a:ext cx="3121804" cy="1866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683E4D-DC2E-4110-B2D0-5C7E83949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121" y="1084830"/>
            <a:ext cx="3121804" cy="4202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1B49E0-10DC-402E-BD76-FCE2760593EA}"/>
              </a:ext>
            </a:extLst>
          </p:cNvPr>
          <p:cNvSpPr txBox="1"/>
          <p:nvPr/>
        </p:nvSpPr>
        <p:spPr>
          <a:xfrm>
            <a:off x="0" y="109902"/>
            <a:ext cx="1364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Patrolling</a:t>
            </a:r>
            <a:endParaRPr lang="en-GB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039D84-0B25-4B08-9ADD-505B188DED8D}"/>
              </a:ext>
            </a:extLst>
          </p:cNvPr>
          <p:cNvCxnSpPr/>
          <p:nvPr/>
        </p:nvCxnSpPr>
        <p:spPr>
          <a:xfrm>
            <a:off x="2865120" y="407519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78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76481" y="-95735"/>
            <a:ext cx="844374" cy="583478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48"/>
          <p:cNvSpPr txBox="1">
            <a:spLocks noGrp="1"/>
          </p:cNvSpPr>
          <p:nvPr>
            <p:ph type="title" idx="4294967295"/>
          </p:nvPr>
        </p:nvSpPr>
        <p:spPr>
          <a:xfrm>
            <a:off x="390239" y="414166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5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323198" y="141909"/>
            <a:ext cx="2188086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sym typeface="Fugaz One"/>
              </a:rPr>
              <a:t>Administrative Staff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5" name="Google Shape;812;p48">
            <a:extLst>
              <a:ext uri="{FF2B5EF4-FFF2-40B4-BE49-F238E27FC236}">
                <a16:creationId xmlns:a16="http://schemas.microsoft.com/office/drawing/2014/main" id="{6057CF0C-AB37-474C-A09B-B416E7A7D22A}"/>
              </a:ext>
            </a:extLst>
          </p:cNvPr>
          <p:cNvCxnSpPr>
            <a:cxnSpLocks/>
          </p:cNvCxnSpPr>
          <p:nvPr/>
        </p:nvCxnSpPr>
        <p:spPr>
          <a:xfrm>
            <a:off x="989940" y="921602"/>
            <a:ext cx="652424" cy="23552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11A8C09-DAFF-4021-9FF9-4ACC91D5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678016"/>
            <a:ext cx="2770042" cy="1110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505E6-27D9-4FB6-A967-7273F56B5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215" y="1846313"/>
            <a:ext cx="3835977" cy="620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40DE8F-AA6D-4837-A585-5EF6E8FE8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235" y="141910"/>
            <a:ext cx="2660733" cy="184995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E25D0CF-E0F4-4FF0-B9D1-EAEC9F77D793}"/>
              </a:ext>
            </a:extLst>
          </p:cNvPr>
          <p:cNvCxnSpPr/>
          <p:nvPr/>
        </p:nvCxnSpPr>
        <p:spPr>
          <a:xfrm flipV="1">
            <a:off x="2916382" y="284018"/>
            <a:ext cx="2493818" cy="1697182"/>
          </a:xfrm>
          <a:prstGeom prst="bentConnector3">
            <a:avLst>
              <a:gd name="adj1" fmla="val 763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D08FA99-C542-43DE-BDE8-1F6660746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2077274"/>
            <a:ext cx="2461919" cy="2858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8FF05-332E-4DB4-9465-4FCA4D91F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8511" y="2535919"/>
            <a:ext cx="2503234" cy="2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76481" y="-95735"/>
            <a:ext cx="844374" cy="583478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48"/>
          <p:cNvSpPr txBox="1">
            <a:spLocks noGrp="1"/>
          </p:cNvSpPr>
          <p:nvPr>
            <p:ph type="title" idx="4294967295"/>
          </p:nvPr>
        </p:nvSpPr>
        <p:spPr>
          <a:xfrm>
            <a:off x="390239" y="414166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5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323198" y="141909"/>
            <a:ext cx="2188086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sym typeface="Fugaz One"/>
              </a:rPr>
              <a:t>Administrative Staff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5" name="Google Shape;812;p48">
            <a:extLst>
              <a:ext uri="{FF2B5EF4-FFF2-40B4-BE49-F238E27FC236}">
                <a16:creationId xmlns:a16="http://schemas.microsoft.com/office/drawing/2014/main" id="{6057CF0C-AB37-474C-A09B-B416E7A7D22A}"/>
              </a:ext>
            </a:extLst>
          </p:cNvPr>
          <p:cNvCxnSpPr>
            <a:cxnSpLocks/>
          </p:cNvCxnSpPr>
          <p:nvPr/>
        </p:nvCxnSpPr>
        <p:spPr>
          <a:xfrm>
            <a:off x="989940" y="921602"/>
            <a:ext cx="652424" cy="23552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11A8C09-DAFF-4021-9FF9-4ACC91D5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678016"/>
            <a:ext cx="2770042" cy="1110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505E6-27D9-4FB6-A967-7273F56B5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215" y="1846313"/>
            <a:ext cx="3835977" cy="620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C159A7-341A-42F4-BF31-162B8D0F1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321" y="192834"/>
            <a:ext cx="2770440" cy="3831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7F8AF-0910-42DE-A94F-FA373DB7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6520" y="2240287"/>
            <a:ext cx="2890782" cy="2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412531" y="-59685"/>
            <a:ext cx="1410302" cy="107730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13" name="Google Shape;813;p48"/>
          <p:cNvSpPr/>
          <p:nvPr/>
        </p:nvSpPr>
        <p:spPr>
          <a:xfrm>
            <a:off x="1044532" y="457491"/>
            <a:ext cx="2188086" cy="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PoliceStation</a:t>
            </a:r>
            <a:endParaRPr sz="2400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A7CA2F-3493-4257-97B7-7B10BA989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94" y="115994"/>
            <a:ext cx="2191366" cy="2136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F27577-5A9B-4C45-A379-F397C4B0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536" y="154140"/>
            <a:ext cx="3071210" cy="1029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C5E09-F414-4C26-8BED-482429021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15" y="1193627"/>
            <a:ext cx="3333648" cy="1591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3598F7-5699-4FD9-BFA9-8CFAB782D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5" y="2895432"/>
            <a:ext cx="5550392" cy="8832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C949DC-CFDC-4BE7-914A-6396273B8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338" y="1406099"/>
            <a:ext cx="4674840" cy="131413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BACDF69-4DD9-4F01-83C2-F0FC4E2A997B}"/>
              </a:ext>
            </a:extLst>
          </p:cNvPr>
          <p:cNvCxnSpPr/>
          <p:nvPr/>
        </p:nvCxnSpPr>
        <p:spPr>
          <a:xfrm flipV="1">
            <a:off x="1270000" y="274320"/>
            <a:ext cx="2133600" cy="20587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A521D07-1537-409D-AEF7-3264B1AD6DC2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1533022" y="1490343"/>
            <a:ext cx="1701805" cy="1108372"/>
          </a:xfrm>
          <a:prstGeom prst="bentConnector5">
            <a:avLst>
              <a:gd name="adj1" fmla="val -13433"/>
              <a:gd name="adj2" fmla="val 171010"/>
              <a:gd name="adj3" fmla="val 967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Google Shape;808;p48">
            <a:extLst>
              <a:ext uri="{FF2B5EF4-FFF2-40B4-BE49-F238E27FC236}">
                <a16:creationId xmlns:a16="http://schemas.microsoft.com/office/drawing/2014/main" id="{03993584-06A3-41CE-9D4D-7BB50279FE2C}"/>
              </a:ext>
            </a:extLst>
          </p:cNvPr>
          <p:cNvSpPr txBox="1">
            <a:spLocks/>
          </p:cNvSpPr>
          <p:nvPr/>
        </p:nvSpPr>
        <p:spPr>
          <a:xfrm>
            <a:off x="190240" y="215117"/>
            <a:ext cx="601500" cy="5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ugaz One"/>
              <a:buNone/>
              <a:defRPr sz="2800" b="0" i="0" u="none" strike="noStrike" cap="none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500" dirty="0">
                <a:solidFill>
                  <a:schemeClr val="l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2659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50408" y="-121808"/>
            <a:ext cx="1362256" cy="115350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13" name="Google Shape;813;p48"/>
          <p:cNvSpPr/>
          <p:nvPr/>
        </p:nvSpPr>
        <p:spPr>
          <a:xfrm>
            <a:off x="1044532" y="457491"/>
            <a:ext cx="2188086" cy="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PoliceStation</a:t>
            </a:r>
            <a:endParaRPr sz="2400" b="1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C5E09-F414-4C26-8BED-48242902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5" y="1197127"/>
            <a:ext cx="3333648" cy="1591059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4CD8F9A-94DF-4B9C-88AD-BF1684469311}"/>
              </a:ext>
            </a:extLst>
          </p:cNvPr>
          <p:cNvCxnSpPr>
            <a:cxnSpLocks/>
          </p:cNvCxnSpPr>
          <p:nvPr/>
        </p:nvCxnSpPr>
        <p:spPr>
          <a:xfrm flipV="1">
            <a:off x="2420710" y="455446"/>
            <a:ext cx="1527835" cy="1453969"/>
          </a:xfrm>
          <a:prstGeom prst="bentConnector3">
            <a:avLst>
              <a:gd name="adj1" fmla="val 7584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8EE9D5-1CDF-4397-A80A-EF178A9E5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012" y="21437"/>
            <a:ext cx="2169009" cy="5143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5EF96C-5E68-4028-A3F3-4A550E1505F9}"/>
              </a:ext>
            </a:extLst>
          </p:cNvPr>
          <p:cNvCxnSpPr/>
          <p:nvPr/>
        </p:nvCxnSpPr>
        <p:spPr>
          <a:xfrm>
            <a:off x="5119255" y="618191"/>
            <a:ext cx="12884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6A490-DFB0-4E5D-8D4F-80C98967B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912" y="-57610"/>
            <a:ext cx="2354165" cy="1998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63FAAB-1F48-42F4-9600-A0A3A6D04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038" y="2057402"/>
            <a:ext cx="2734047" cy="293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9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8"/>
          <p:cNvSpPr txBox="1">
            <a:spLocks noGrp="1"/>
          </p:cNvSpPr>
          <p:nvPr>
            <p:ph type="title"/>
          </p:nvPr>
        </p:nvSpPr>
        <p:spPr>
          <a:xfrm>
            <a:off x="720000" y="411034"/>
            <a:ext cx="7704000" cy="606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GB" dirty="0"/>
              <a:t>h</a:t>
            </a:r>
            <a:r>
              <a:rPr lang="en" dirty="0"/>
              <a:t>at the System is doing?</a:t>
            </a:r>
            <a:br>
              <a:rPr lang="en" dirty="0"/>
            </a:br>
            <a:endParaRPr dirty="0"/>
          </a:p>
        </p:txBody>
      </p:sp>
      <p:sp>
        <p:nvSpPr>
          <p:cNvPr id="806" name="Google Shape;806;p48"/>
          <p:cNvSpPr/>
          <p:nvPr/>
        </p:nvSpPr>
        <p:spPr>
          <a:xfrm>
            <a:off x="190971" y="1439750"/>
            <a:ext cx="1801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rPr>
              <a:t>Citizen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07" name="Google Shape;807;p48"/>
          <p:cNvSpPr txBox="1">
            <a:spLocks noGrp="1"/>
          </p:cNvSpPr>
          <p:nvPr>
            <p:ph type="title" idx="4294967295"/>
          </p:nvPr>
        </p:nvSpPr>
        <p:spPr>
          <a:xfrm>
            <a:off x="594026" y="790921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1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08" name="Google Shape;808;p48"/>
          <p:cNvSpPr txBox="1">
            <a:spLocks noGrp="1"/>
          </p:cNvSpPr>
          <p:nvPr>
            <p:ph type="title" idx="4294967295"/>
          </p:nvPr>
        </p:nvSpPr>
        <p:spPr>
          <a:xfrm>
            <a:off x="2871290" y="1592129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2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09" name="Google Shape;809;p48"/>
          <p:cNvSpPr txBox="1">
            <a:spLocks noGrp="1"/>
          </p:cNvSpPr>
          <p:nvPr>
            <p:ph type="title" idx="4294967295"/>
          </p:nvPr>
        </p:nvSpPr>
        <p:spPr>
          <a:xfrm>
            <a:off x="4963938" y="810700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3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0" name="Google Shape;810;p48"/>
          <p:cNvSpPr txBox="1">
            <a:spLocks noGrp="1"/>
          </p:cNvSpPr>
          <p:nvPr>
            <p:ph type="title" idx="4294967295"/>
          </p:nvPr>
        </p:nvSpPr>
        <p:spPr>
          <a:xfrm>
            <a:off x="7445459" y="1734525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4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1" name="Google Shape;811;p48"/>
          <p:cNvSpPr/>
          <p:nvPr/>
        </p:nvSpPr>
        <p:spPr>
          <a:xfrm>
            <a:off x="123314" y="1660715"/>
            <a:ext cx="2026716" cy="84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Söhne"/>
                <a:ea typeface="Lato"/>
                <a:cs typeface="Lato"/>
                <a:sym typeface="Lato"/>
              </a:rPr>
              <a:t>File a Complain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Söhne"/>
                <a:ea typeface="Lato"/>
                <a:cs typeface="Lato"/>
                <a:sym typeface="Lato"/>
              </a:rPr>
              <a:t>View the Complains Status </a:t>
            </a:r>
            <a:endParaRPr dirty="0">
              <a:solidFill>
                <a:schemeClr val="dk1"/>
              </a:solidFill>
              <a:latin typeface="Söhne"/>
            </a:endParaRPr>
          </a:p>
        </p:txBody>
      </p:sp>
      <p:cxnSp>
        <p:nvCxnSpPr>
          <p:cNvPr id="812" name="Google Shape;812;p48"/>
          <p:cNvCxnSpPr>
            <a:stCxn id="807" idx="3"/>
            <a:endCxn id="808" idx="1"/>
          </p:cNvCxnSpPr>
          <p:nvPr/>
        </p:nvCxnSpPr>
        <p:spPr>
          <a:xfrm>
            <a:off x="1195526" y="1054771"/>
            <a:ext cx="1675764" cy="80120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13" name="Google Shape;813;p48"/>
          <p:cNvSpPr/>
          <p:nvPr/>
        </p:nvSpPr>
        <p:spPr>
          <a:xfrm>
            <a:off x="2271290" y="2086520"/>
            <a:ext cx="1801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rPr>
              <a:t>HR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4" name="Google Shape;814;p48"/>
          <p:cNvSpPr/>
          <p:nvPr/>
        </p:nvSpPr>
        <p:spPr>
          <a:xfrm>
            <a:off x="2321809" y="2292320"/>
            <a:ext cx="1968175" cy="233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Hires the officers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Username and Passwords are allocated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Salary according to the rank is allocated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Also in Charge of Promotion and Demotion</a:t>
            </a:r>
          </a:p>
        </p:txBody>
      </p:sp>
      <p:sp>
        <p:nvSpPr>
          <p:cNvPr id="815" name="Google Shape;815;p48"/>
          <p:cNvSpPr/>
          <p:nvPr/>
        </p:nvSpPr>
        <p:spPr>
          <a:xfrm>
            <a:off x="4385167" y="1314389"/>
            <a:ext cx="1801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rPr>
              <a:t>SHO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6" name="Google Shape;816;p48"/>
          <p:cNvSpPr/>
          <p:nvPr/>
        </p:nvSpPr>
        <p:spPr>
          <a:xfrm>
            <a:off x="6733916" y="2293860"/>
            <a:ext cx="2150844" cy="58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rPr>
              <a:t>Administrative Staff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817" name="Google Shape;817;p48"/>
          <p:cNvSpPr/>
          <p:nvPr/>
        </p:nvSpPr>
        <p:spPr>
          <a:xfrm rot="10800000" flipV="1">
            <a:off x="4444658" y="1598334"/>
            <a:ext cx="2010163" cy="344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SHO reviews the complaint details and begins the investigation.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Assigns the Officers to Investigations including the leading Officer for the Investigations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SHO also assigns Patrolling to officers.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Either is a dispatch Patrol for reviewing the complain status or just regular Patrolling.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818" name="Google Shape;818;p48"/>
          <p:cNvSpPr/>
          <p:nvPr/>
        </p:nvSpPr>
        <p:spPr>
          <a:xfrm>
            <a:off x="6596634" y="2887173"/>
            <a:ext cx="2586345" cy="188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Administrative staff allocate vehicles and weapons to officers when assigned an investigation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Also allocates vehicles for Patrolling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cxnSp>
        <p:nvCxnSpPr>
          <p:cNvPr id="819" name="Google Shape;819;p48"/>
          <p:cNvCxnSpPr>
            <a:cxnSpLocks/>
          </p:cNvCxnSpPr>
          <p:nvPr/>
        </p:nvCxnSpPr>
        <p:spPr>
          <a:xfrm flipV="1">
            <a:off x="3462836" y="1065119"/>
            <a:ext cx="1493585" cy="80845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0" name="Google Shape;820;p48"/>
          <p:cNvCxnSpPr>
            <a:cxnSpLocks/>
          </p:cNvCxnSpPr>
          <p:nvPr/>
        </p:nvCxnSpPr>
        <p:spPr>
          <a:xfrm>
            <a:off x="5530460" y="1034129"/>
            <a:ext cx="1894995" cy="95290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1" name="Google Shape;821;p48"/>
          <p:cNvCxnSpPr>
            <a:stCxn id="810" idx="3"/>
          </p:cNvCxnSpPr>
          <p:nvPr/>
        </p:nvCxnSpPr>
        <p:spPr>
          <a:xfrm rot="10800000" flipH="1">
            <a:off x="8046959" y="1529475"/>
            <a:ext cx="1982100" cy="468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9" name="Google Shape;683;p45">
            <a:extLst>
              <a:ext uri="{FF2B5EF4-FFF2-40B4-BE49-F238E27FC236}">
                <a16:creationId xmlns:a16="http://schemas.microsoft.com/office/drawing/2014/main" id="{244151CE-8009-461D-9909-A15F137A5327}"/>
              </a:ext>
            </a:extLst>
          </p:cNvPr>
          <p:cNvGrpSpPr/>
          <p:nvPr/>
        </p:nvGrpSpPr>
        <p:grpSpPr>
          <a:xfrm>
            <a:off x="84070" y="23491"/>
            <a:ext cx="511314" cy="1609616"/>
            <a:chOff x="688366" y="889375"/>
            <a:chExt cx="983498" cy="3446875"/>
          </a:xfrm>
        </p:grpSpPr>
        <p:sp>
          <p:nvSpPr>
            <p:cNvPr id="20" name="Google Shape;684;p45">
              <a:extLst>
                <a:ext uri="{FF2B5EF4-FFF2-40B4-BE49-F238E27FC236}">
                  <a16:creationId xmlns:a16="http://schemas.microsoft.com/office/drawing/2014/main" id="{6F2F14C0-07D4-464D-9EA6-8AC46B87371D}"/>
                </a:ext>
              </a:extLst>
            </p:cNvPr>
            <p:cNvSpPr/>
            <p:nvPr/>
          </p:nvSpPr>
          <p:spPr>
            <a:xfrm>
              <a:off x="704665" y="4160750"/>
              <a:ext cx="967200" cy="175500"/>
            </a:xfrm>
            <a:prstGeom prst="ellipse">
              <a:avLst/>
            </a:prstGeom>
            <a:solidFill>
              <a:srgbClr val="183147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5;p45">
              <a:extLst>
                <a:ext uri="{FF2B5EF4-FFF2-40B4-BE49-F238E27FC236}">
                  <a16:creationId xmlns:a16="http://schemas.microsoft.com/office/drawing/2014/main" id="{72A2DE70-15AE-44D5-B03B-67B24510BFF4}"/>
                </a:ext>
              </a:extLst>
            </p:cNvPr>
            <p:cNvSpPr/>
            <p:nvPr/>
          </p:nvSpPr>
          <p:spPr>
            <a:xfrm>
              <a:off x="763850" y="4128629"/>
              <a:ext cx="339658" cy="125855"/>
            </a:xfrm>
            <a:custGeom>
              <a:avLst/>
              <a:gdLst/>
              <a:ahLst/>
              <a:cxnLst/>
              <a:rect l="l" t="t" r="r" b="b"/>
              <a:pathLst>
                <a:path w="9238" h="3423" extrusionOk="0">
                  <a:moveTo>
                    <a:pt x="1027" y="1"/>
                  </a:moveTo>
                  <a:lnTo>
                    <a:pt x="1027" y="1027"/>
                  </a:lnTo>
                  <a:cubicBezTo>
                    <a:pt x="1027" y="1027"/>
                    <a:pt x="1" y="2054"/>
                    <a:pt x="343" y="3422"/>
                  </a:cubicBezTo>
                  <a:lnTo>
                    <a:pt x="1711" y="3422"/>
                  </a:lnTo>
                  <a:lnTo>
                    <a:pt x="1711" y="2738"/>
                  </a:lnTo>
                  <a:lnTo>
                    <a:pt x="2395" y="3422"/>
                  </a:lnTo>
                  <a:lnTo>
                    <a:pt x="9074" y="3422"/>
                  </a:lnTo>
                  <a:cubicBezTo>
                    <a:pt x="9074" y="3422"/>
                    <a:pt x="9238" y="2902"/>
                    <a:pt x="9074" y="2738"/>
                  </a:cubicBezTo>
                  <a:cubicBezTo>
                    <a:pt x="8896" y="2560"/>
                    <a:pt x="6337" y="1876"/>
                    <a:pt x="6337" y="1876"/>
                  </a:cubicBezTo>
                  <a:lnTo>
                    <a:pt x="4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6;p45">
              <a:extLst>
                <a:ext uri="{FF2B5EF4-FFF2-40B4-BE49-F238E27FC236}">
                  <a16:creationId xmlns:a16="http://schemas.microsoft.com/office/drawing/2014/main" id="{34F28A0E-7370-488B-8F7C-375CE07082D3}"/>
                </a:ext>
              </a:extLst>
            </p:cNvPr>
            <p:cNvSpPr/>
            <p:nvPr/>
          </p:nvSpPr>
          <p:spPr>
            <a:xfrm>
              <a:off x="1260984" y="4128629"/>
              <a:ext cx="339658" cy="125855"/>
            </a:xfrm>
            <a:custGeom>
              <a:avLst/>
              <a:gdLst/>
              <a:ahLst/>
              <a:cxnLst/>
              <a:rect l="l" t="t" r="r" b="b"/>
              <a:pathLst>
                <a:path w="9238" h="3423" extrusionOk="0">
                  <a:moveTo>
                    <a:pt x="1026" y="1"/>
                  </a:moveTo>
                  <a:lnTo>
                    <a:pt x="1026" y="1027"/>
                  </a:lnTo>
                  <a:cubicBezTo>
                    <a:pt x="1026" y="1027"/>
                    <a:pt x="0" y="2054"/>
                    <a:pt x="342" y="3422"/>
                  </a:cubicBezTo>
                  <a:lnTo>
                    <a:pt x="1711" y="3422"/>
                  </a:lnTo>
                  <a:lnTo>
                    <a:pt x="1711" y="2738"/>
                  </a:lnTo>
                  <a:lnTo>
                    <a:pt x="2395" y="3422"/>
                  </a:lnTo>
                  <a:lnTo>
                    <a:pt x="9059" y="3422"/>
                  </a:lnTo>
                  <a:cubicBezTo>
                    <a:pt x="9059" y="3422"/>
                    <a:pt x="9237" y="2902"/>
                    <a:pt x="9059" y="2738"/>
                  </a:cubicBezTo>
                  <a:cubicBezTo>
                    <a:pt x="8895" y="2560"/>
                    <a:pt x="6322" y="1876"/>
                    <a:pt x="6322" y="1876"/>
                  </a:cubicBez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7;p45">
              <a:extLst>
                <a:ext uri="{FF2B5EF4-FFF2-40B4-BE49-F238E27FC236}">
                  <a16:creationId xmlns:a16="http://schemas.microsoft.com/office/drawing/2014/main" id="{46FD4FE7-B593-423C-968D-0F32F5A8B52B}"/>
                </a:ext>
              </a:extLst>
            </p:cNvPr>
            <p:cNvSpPr/>
            <p:nvPr/>
          </p:nvSpPr>
          <p:spPr>
            <a:xfrm>
              <a:off x="688366" y="2027991"/>
              <a:ext cx="761308" cy="2100674"/>
            </a:xfrm>
            <a:custGeom>
              <a:avLst/>
              <a:gdLst/>
              <a:ahLst/>
              <a:cxnLst/>
              <a:rect l="l" t="t" r="r" b="b"/>
              <a:pathLst>
                <a:path w="20706" h="57134" extrusionOk="0">
                  <a:moveTo>
                    <a:pt x="4626" y="0"/>
                  </a:moveTo>
                  <a:cubicBezTo>
                    <a:pt x="4626" y="0"/>
                    <a:pt x="863" y="5639"/>
                    <a:pt x="343" y="10264"/>
                  </a:cubicBezTo>
                  <a:cubicBezTo>
                    <a:pt x="1" y="14876"/>
                    <a:pt x="1711" y="31297"/>
                    <a:pt x="1889" y="33528"/>
                  </a:cubicBezTo>
                  <a:cubicBezTo>
                    <a:pt x="1889" y="33528"/>
                    <a:pt x="685" y="41397"/>
                    <a:pt x="1027" y="44476"/>
                  </a:cubicBezTo>
                  <a:cubicBezTo>
                    <a:pt x="1547" y="47377"/>
                    <a:pt x="2738" y="57134"/>
                    <a:pt x="2738" y="57134"/>
                  </a:cubicBezTo>
                  <a:lnTo>
                    <a:pt x="7185" y="57134"/>
                  </a:lnTo>
                  <a:lnTo>
                    <a:pt x="9758" y="13165"/>
                  </a:lnTo>
                  <a:lnTo>
                    <a:pt x="12153" y="33350"/>
                  </a:lnTo>
                  <a:cubicBezTo>
                    <a:pt x="12153" y="33350"/>
                    <a:pt x="12659" y="42081"/>
                    <a:pt x="13001" y="44476"/>
                  </a:cubicBezTo>
                  <a:cubicBezTo>
                    <a:pt x="13521" y="46870"/>
                    <a:pt x="16423" y="57134"/>
                    <a:pt x="16423" y="57134"/>
                  </a:cubicBezTo>
                  <a:lnTo>
                    <a:pt x="20706" y="57134"/>
                  </a:lnTo>
                  <a:lnTo>
                    <a:pt x="17969" y="12659"/>
                  </a:lnTo>
                  <a:cubicBezTo>
                    <a:pt x="17791" y="10606"/>
                    <a:pt x="17449" y="8553"/>
                    <a:pt x="16765" y="6501"/>
                  </a:cubicBezTo>
                  <a:lnTo>
                    <a:pt x="14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8;p45">
              <a:extLst>
                <a:ext uri="{FF2B5EF4-FFF2-40B4-BE49-F238E27FC236}">
                  <a16:creationId xmlns:a16="http://schemas.microsoft.com/office/drawing/2014/main" id="{D32F403D-EEC6-4AB8-BC26-BC254C22C057}"/>
                </a:ext>
              </a:extLst>
            </p:cNvPr>
            <p:cNvSpPr/>
            <p:nvPr/>
          </p:nvSpPr>
          <p:spPr>
            <a:xfrm>
              <a:off x="839334" y="2046595"/>
              <a:ext cx="402567" cy="44342"/>
            </a:xfrm>
            <a:custGeom>
              <a:avLst/>
              <a:gdLst/>
              <a:ahLst/>
              <a:cxnLst/>
              <a:rect l="l" t="t" r="r" b="b"/>
              <a:pathLst>
                <a:path w="10949" h="1206" extrusionOk="0">
                  <a:moveTo>
                    <a:pt x="342" y="1"/>
                  </a:moveTo>
                  <a:lnTo>
                    <a:pt x="0" y="1205"/>
                  </a:lnTo>
                  <a:lnTo>
                    <a:pt x="10948" y="1205"/>
                  </a:lnTo>
                  <a:lnTo>
                    <a:pt x="10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;p45">
              <a:extLst>
                <a:ext uri="{FF2B5EF4-FFF2-40B4-BE49-F238E27FC236}">
                  <a16:creationId xmlns:a16="http://schemas.microsoft.com/office/drawing/2014/main" id="{0604DEAE-F549-42B7-BA29-8D855F42A7A8}"/>
                </a:ext>
              </a:extLst>
            </p:cNvPr>
            <p:cNvSpPr/>
            <p:nvPr/>
          </p:nvSpPr>
          <p:spPr>
            <a:xfrm>
              <a:off x="1090897" y="2040566"/>
              <a:ext cx="125818" cy="56401"/>
            </a:xfrm>
            <a:custGeom>
              <a:avLst/>
              <a:gdLst/>
              <a:ahLst/>
              <a:cxnLst/>
              <a:rect l="l" t="t" r="r" b="b"/>
              <a:pathLst>
                <a:path w="3422" h="1534" extrusionOk="0">
                  <a:moveTo>
                    <a:pt x="1" y="1"/>
                  </a:moveTo>
                  <a:lnTo>
                    <a:pt x="1" y="1533"/>
                  </a:lnTo>
                  <a:lnTo>
                    <a:pt x="3422" y="1533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0;p45">
              <a:extLst>
                <a:ext uri="{FF2B5EF4-FFF2-40B4-BE49-F238E27FC236}">
                  <a16:creationId xmlns:a16="http://schemas.microsoft.com/office/drawing/2014/main" id="{B5B25521-489B-4882-87A1-96F334009335}"/>
                </a:ext>
              </a:extLst>
            </p:cNvPr>
            <p:cNvSpPr/>
            <p:nvPr/>
          </p:nvSpPr>
          <p:spPr>
            <a:xfrm>
              <a:off x="845878" y="2027991"/>
              <a:ext cx="138393" cy="125818"/>
            </a:xfrm>
            <a:custGeom>
              <a:avLst/>
              <a:gdLst/>
              <a:ahLst/>
              <a:cxnLst/>
              <a:rect l="l" t="t" r="r" b="b"/>
              <a:pathLst>
                <a:path w="3764" h="3422" extrusionOk="0">
                  <a:moveTo>
                    <a:pt x="0" y="0"/>
                  </a:moveTo>
                  <a:lnTo>
                    <a:pt x="0" y="3422"/>
                  </a:lnTo>
                  <a:lnTo>
                    <a:pt x="3763" y="342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1;p45">
              <a:extLst>
                <a:ext uri="{FF2B5EF4-FFF2-40B4-BE49-F238E27FC236}">
                  <a16:creationId xmlns:a16="http://schemas.microsoft.com/office/drawing/2014/main" id="{27EECED3-F93D-45D8-9853-1184DF2522B5}"/>
                </a:ext>
              </a:extLst>
            </p:cNvPr>
            <p:cNvSpPr/>
            <p:nvPr/>
          </p:nvSpPr>
          <p:spPr>
            <a:xfrm>
              <a:off x="959086" y="2015417"/>
              <a:ext cx="25186" cy="18641"/>
            </a:xfrm>
            <a:custGeom>
              <a:avLst/>
              <a:gdLst/>
              <a:ahLst/>
              <a:cxnLst/>
              <a:rect l="l" t="t" r="r" b="b"/>
              <a:pathLst>
                <a:path w="685" h="507" extrusionOk="0">
                  <a:moveTo>
                    <a:pt x="0" y="0"/>
                  </a:moveTo>
                  <a:cubicBezTo>
                    <a:pt x="0" y="52"/>
                    <a:pt x="0" y="106"/>
                    <a:pt x="5" y="159"/>
                  </a:cubicBezTo>
                  <a:lnTo>
                    <a:pt x="5" y="159"/>
                  </a:lnTo>
                  <a:lnTo>
                    <a:pt x="0" y="165"/>
                  </a:lnTo>
                  <a:lnTo>
                    <a:pt x="6" y="165"/>
                  </a:lnTo>
                  <a:cubicBezTo>
                    <a:pt x="18" y="279"/>
                    <a:pt x="54" y="396"/>
                    <a:pt x="164" y="507"/>
                  </a:cubicBezTo>
                  <a:lnTo>
                    <a:pt x="164" y="165"/>
                  </a:lnTo>
                  <a:lnTo>
                    <a:pt x="507" y="165"/>
                  </a:lnTo>
                  <a:lnTo>
                    <a:pt x="507" y="507"/>
                  </a:lnTo>
                  <a:cubicBezTo>
                    <a:pt x="684" y="342"/>
                    <a:pt x="684" y="165"/>
                    <a:pt x="684" y="0"/>
                  </a:cubicBezTo>
                  <a:close/>
                </a:path>
              </a:pathLst>
            </a:custGeom>
            <a:solidFill>
              <a:srgbClr val="91C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2;p45">
              <a:extLst>
                <a:ext uri="{FF2B5EF4-FFF2-40B4-BE49-F238E27FC236}">
                  <a16:creationId xmlns:a16="http://schemas.microsoft.com/office/drawing/2014/main" id="{8837CB62-276C-49F3-ADE6-F9BD238BB121}"/>
                </a:ext>
              </a:extLst>
            </p:cNvPr>
            <p:cNvSpPr/>
            <p:nvPr/>
          </p:nvSpPr>
          <p:spPr>
            <a:xfrm>
              <a:off x="782969" y="1273265"/>
              <a:ext cx="534379" cy="729614"/>
            </a:xfrm>
            <a:custGeom>
              <a:avLst/>
              <a:gdLst/>
              <a:ahLst/>
              <a:cxnLst/>
              <a:rect l="l" t="t" r="r" b="b"/>
              <a:pathLst>
                <a:path w="14534" h="19844" extrusionOk="0">
                  <a:moveTo>
                    <a:pt x="5132" y="0"/>
                  </a:moveTo>
                  <a:lnTo>
                    <a:pt x="5132" y="5474"/>
                  </a:lnTo>
                  <a:cubicBezTo>
                    <a:pt x="4270" y="5639"/>
                    <a:pt x="3422" y="5816"/>
                    <a:pt x="2738" y="5816"/>
                  </a:cubicBezTo>
                  <a:cubicBezTo>
                    <a:pt x="2053" y="5981"/>
                    <a:pt x="1369" y="6665"/>
                    <a:pt x="1027" y="7349"/>
                  </a:cubicBezTo>
                  <a:cubicBezTo>
                    <a:pt x="1" y="10428"/>
                    <a:pt x="1369" y="13507"/>
                    <a:pt x="1369" y="13507"/>
                  </a:cubicBezTo>
                  <a:lnTo>
                    <a:pt x="3080" y="19843"/>
                  </a:lnTo>
                  <a:lnTo>
                    <a:pt x="11455" y="19843"/>
                  </a:lnTo>
                  <a:lnTo>
                    <a:pt x="13165" y="13507"/>
                  </a:lnTo>
                  <a:cubicBezTo>
                    <a:pt x="13165" y="13507"/>
                    <a:pt x="14534" y="10428"/>
                    <a:pt x="13343" y="7349"/>
                  </a:cubicBezTo>
                  <a:cubicBezTo>
                    <a:pt x="13165" y="6665"/>
                    <a:pt x="12481" y="5981"/>
                    <a:pt x="11797" y="5816"/>
                  </a:cubicBezTo>
                  <a:cubicBezTo>
                    <a:pt x="11113" y="5816"/>
                    <a:pt x="10264" y="5639"/>
                    <a:pt x="9060" y="5474"/>
                  </a:cubicBezTo>
                  <a:lnTo>
                    <a:pt x="9060" y="0"/>
                  </a:lnTo>
                  <a:close/>
                </a:path>
              </a:pathLst>
            </a:custGeom>
            <a:solidFill>
              <a:srgbClr val="D86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3;p45">
              <a:extLst>
                <a:ext uri="{FF2B5EF4-FFF2-40B4-BE49-F238E27FC236}">
                  <a16:creationId xmlns:a16="http://schemas.microsoft.com/office/drawing/2014/main" id="{78496DD6-E976-4F4E-B556-D5EBDED1C51B}"/>
                </a:ext>
              </a:extLst>
            </p:cNvPr>
            <p:cNvSpPr/>
            <p:nvPr/>
          </p:nvSpPr>
          <p:spPr>
            <a:xfrm>
              <a:off x="720097" y="1461705"/>
              <a:ext cx="704429" cy="566072"/>
            </a:xfrm>
            <a:custGeom>
              <a:avLst/>
              <a:gdLst/>
              <a:ahLst/>
              <a:cxnLst/>
              <a:rect l="l" t="t" r="r" b="b"/>
              <a:pathLst>
                <a:path w="19159" h="15396" extrusionOk="0">
                  <a:moveTo>
                    <a:pt x="6842" y="0"/>
                  </a:moveTo>
                  <a:cubicBezTo>
                    <a:pt x="6842" y="0"/>
                    <a:pt x="4954" y="0"/>
                    <a:pt x="2737" y="849"/>
                  </a:cubicBezTo>
                  <a:cubicBezTo>
                    <a:pt x="2217" y="1027"/>
                    <a:pt x="1875" y="1191"/>
                    <a:pt x="1533" y="1369"/>
                  </a:cubicBezTo>
                  <a:cubicBezTo>
                    <a:pt x="684" y="1875"/>
                    <a:pt x="0" y="6665"/>
                    <a:pt x="164" y="7869"/>
                  </a:cubicBezTo>
                  <a:cubicBezTo>
                    <a:pt x="342" y="9060"/>
                    <a:pt x="684" y="10086"/>
                    <a:pt x="684" y="10086"/>
                  </a:cubicBezTo>
                  <a:lnTo>
                    <a:pt x="848" y="10086"/>
                  </a:lnTo>
                  <a:lnTo>
                    <a:pt x="2737" y="9744"/>
                  </a:lnTo>
                  <a:cubicBezTo>
                    <a:pt x="3079" y="12659"/>
                    <a:pt x="3585" y="15396"/>
                    <a:pt x="3585" y="15396"/>
                  </a:cubicBezTo>
                  <a:lnTo>
                    <a:pt x="14027" y="15396"/>
                  </a:lnTo>
                  <a:cubicBezTo>
                    <a:pt x="14027" y="15396"/>
                    <a:pt x="14533" y="13001"/>
                    <a:pt x="14875" y="10428"/>
                  </a:cubicBezTo>
                  <a:cubicBezTo>
                    <a:pt x="15053" y="9402"/>
                    <a:pt x="15217" y="8211"/>
                    <a:pt x="15395" y="7185"/>
                  </a:cubicBezTo>
                  <a:lnTo>
                    <a:pt x="18816" y="6843"/>
                  </a:lnTo>
                  <a:lnTo>
                    <a:pt x="19159" y="6843"/>
                  </a:lnTo>
                  <a:cubicBezTo>
                    <a:pt x="19159" y="6843"/>
                    <a:pt x="16764" y="1875"/>
                    <a:pt x="16080" y="1191"/>
                  </a:cubicBezTo>
                  <a:cubicBezTo>
                    <a:pt x="15902" y="1027"/>
                    <a:pt x="15737" y="849"/>
                    <a:pt x="15395" y="849"/>
                  </a:cubicBezTo>
                  <a:cubicBezTo>
                    <a:pt x="15217" y="685"/>
                    <a:pt x="14875" y="507"/>
                    <a:pt x="14533" y="507"/>
                  </a:cubicBezTo>
                  <a:lnTo>
                    <a:pt x="14027" y="342"/>
                  </a:lnTo>
                  <a:lnTo>
                    <a:pt x="13343" y="342"/>
                  </a:lnTo>
                  <a:lnTo>
                    <a:pt x="10770" y="0"/>
                  </a:lnTo>
                  <a:lnTo>
                    <a:pt x="10264" y="4790"/>
                  </a:lnTo>
                  <a:lnTo>
                    <a:pt x="6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;p45">
              <a:extLst>
                <a:ext uri="{FF2B5EF4-FFF2-40B4-BE49-F238E27FC236}">
                  <a16:creationId xmlns:a16="http://schemas.microsoft.com/office/drawing/2014/main" id="{FA663961-6B66-402A-AE6D-1D631442297C}"/>
                </a:ext>
              </a:extLst>
            </p:cNvPr>
            <p:cNvSpPr/>
            <p:nvPr/>
          </p:nvSpPr>
          <p:spPr>
            <a:xfrm>
              <a:off x="908751" y="1474530"/>
              <a:ext cx="188728" cy="176116"/>
            </a:xfrm>
            <a:custGeom>
              <a:avLst/>
              <a:gdLst/>
              <a:ahLst/>
              <a:cxnLst/>
              <a:rect l="l" t="t" r="r" b="b"/>
              <a:pathLst>
                <a:path w="5133" h="4790" extrusionOk="0">
                  <a:moveTo>
                    <a:pt x="1711" y="0"/>
                  </a:moveTo>
                  <a:lnTo>
                    <a:pt x="1" y="165"/>
                  </a:lnTo>
                  <a:cubicBezTo>
                    <a:pt x="1" y="1027"/>
                    <a:pt x="1876" y="4612"/>
                    <a:pt x="1876" y="4612"/>
                  </a:cubicBezTo>
                  <a:lnTo>
                    <a:pt x="3422" y="3764"/>
                  </a:lnTo>
                  <a:lnTo>
                    <a:pt x="5133" y="4790"/>
                  </a:lnTo>
                  <a:lnTo>
                    <a:pt x="17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5;p45">
              <a:extLst>
                <a:ext uri="{FF2B5EF4-FFF2-40B4-BE49-F238E27FC236}">
                  <a16:creationId xmlns:a16="http://schemas.microsoft.com/office/drawing/2014/main" id="{99B8363E-565C-4F0A-9D3E-9538A03A89FF}"/>
                </a:ext>
              </a:extLst>
            </p:cNvPr>
            <p:cNvSpPr/>
            <p:nvPr/>
          </p:nvSpPr>
          <p:spPr>
            <a:xfrm>
              <a:off x="1097442" y="1474530"/>
              <a:ext cx="88095" cy="176116"/>
            </a:xfrm>
            <a:custGeom>
              <a:avLst/>
              <a:gdLst/>
              <a:ahLst/>
              <a:cxnLst/>
              <a:rect l="l" t="t" r="r" b="b"/>
              <a:pathLst>
                <a:path w="2396" h="4790" extrusionOk="0">
                  <a:moveTo>
                    <a:pt x="507" y="0"/>
                  </a:moveTo>
                  <a:lnTo>
                    <a:pt x="1" y="4790"/>
                  </a:lnTo>
                  <a:lnTo>
                    <a:pt x="849" y="3586"/>
                  </a:lnTo>
                  <a:lnTo>
                    <a:pt x="1711" y="4448"/>
                  </a:lnTo>
                  <a:lnTo>
                    <a:pt x="2395" y="165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6;p45">
              <a:extLst>
                <a:ext uri="{FF2B5EF4-FFF2-40B4-BE49-F238E27FC236}">
                  <a16:creationId xmlns:a16="http://schemas.microsoft.com/office/drawing/2014/main" id="{76F2C73D-1066-4D42-A4C4-2806BEE61621}"/>
                </a:ext>
              </a:extLst>
            </p:cNvPr>
            <p:cNvSpPr/>
            <p:nvPr/>
          </p:nvSpPr>
          <p:spPr>
            <a:xfrm>
              <a:off x="751276" y="1480560"/>
              <a:ext cx="150967" cy="188728"/>
            </a:xfrm>
            <a:custGeom>
              <a:avLst/>
              <a:gdLst/>
              <a:ahLst/>
              <a:cxnLst/>
              <a:rect l="l" t="t" r="r" b="b"/>
              <a:pathLst>
                <a:path w="4106" h="5133" extrusionOk="0">
                  <a:moveTo>
                    <a:pt x="4106" y="1"/>
                  </a:moveTo>
                  <a:cubicBezTo>
                    <a:pt x="4106" y="1"/>
                    <a:pt x="863" y="863"/>
                    <a:pt x="343" y="1205"/>
                  </a:cubicBezTo>
                  <a:cubicBezTo>
                    <a:pt x="0" y="1711"/>
                    <a:pt x="0" y="4448"/>
                    <a:pt x="178" y="4626"/>
                  </a:cubicBezTo>
                  <a:cubicBezTo>
                    <a:pt x="178" y="4790"/>
                    <a:pt x="343" y="4968"/>
                    <a:pt x="520" y="5132"/>
                  </a:cubicBezTo>
                  <a:cubicBezTo>
                    <a:pt x="685" y="5132"/>
                    <a:pt x="1027" y="4626"/>
                    <a:pt x="1205" y="4626"/>
                  </a:cubicBezTo>
                  <a:lnTo>
                    <a:pt x="1369" y="1711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7;p45">
              <a:extLst>
                <a:ext uri="{FF2B5EF4-FFF2-40B4-BE49-F238E27FC236}">
                  <a16:creationId xmlns:a16="http://schemas.microsoft.com/office/drawing/2014/main" id="{0F3BE134-9EEE-4222-9D86-8CEAD91DF965}"/>
                </a:ext>
              </a:extLst>
            </p:cNvPr>
            <p:cNvSpPr/>
            <p:nvPr/>
          </p:nvSpPr>
          <p:spPr>
            <a:xfrm>
              <a:off x="1185500" y="1480560"/>
              <a:ext cx="188728" cy="132363"/>
            </a:xfrm>
            <a:custGeom>
              <a:avLst/>
              <a:gdLst/>
              <a:ahLst/>
              <a:cxnLst/>
              <a:rect l="l" t="t" r="r" b="b"/>
              <a:pathLst>
                <a:path w="5133" h="3600" extrusionOk="0">
                  <a:moveTo>
                    <a:pt x="0" y="1"/>
                  </a:moveTo>
                  <a:cubicBezTo>
                    <a:pt x="1" y="1"/>
                    <a:pt x="2902" y="521"/>
                    <a:pt x="3422" y="1027"/>
                  </a:cubicBezTo>
                  <a:cubicBezTo>
                    <a:pt x="3764" y="1547"/>
                    <a:pt x="4954" y="3600"/>
                    <a:pt x="4954" y="3600"/>
                  </a:cubicBezTo>
                  <a:cubicBezTo>
                    <a:pt x="4954" y="3600"/>
                    <a:pt x="5132" y="3422"/>
                    <a:pt x="5132" y="3080"/>
                  </a:cubicBezTo>
                  <a:cubicBezTo>
                    <a:pt x="5132" y="2915"/>
                    <a:pt x="4106" y="1027"/>
                    <a:pt x="3244" y="5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8;p45">
              <a:extLst>
                <a:ext uri="{FF2B5EF4-FFF2-40B4-BE49-F238E27FC236}">
                  <a16:creationId xmlns:a16="http://schemas.microsoft.com/office/drawing/2014/main" id="{85D102D9-C8F3-4F3A-A115-06526016F145}"/>
                </a:ext>
              </a:extLst>
            </p:cNvPr>
            <p:cNvSpPr/>
            <p:nvPr/>
          </p:nvSpPr>
          <p:spPr>
            <a:xfrm>
              <a:off x="1160351" y="1675795"/>
              <a:ext cx="88058" cy="100669"/>
            </a:xfrm>
            <a:custGeom>
              <a:avLst/>
              <a:gdLst/>
              <a:ahLst/>
              <a:cxnLst/>
              <a:rect l="l" t="t" r="r" b="b"/>
              <a:pathLst>
                <a:path w="2395" h="2738" extrusionOk="0">
                  <a:moveTo>
                    <a:pt x="342" y="0"/>
                  </a:moveTo>
                  <a:lnTo>
                    <a:pt x="164" y="342"/>
                  </a:lnTo>
                  <a:cubicBezTo>
                    <a:pt x="164" y="342"/>
                    <a:pt x="342" y="684"/>
                    <a:pt x="342" y="1027"/>
                  </a:cubicBezTo>
                  <a:cubicBezTo>
                    <a:pt x="342" y="1027"/>
                    <a:pt x="164" y="1191"/>
                    <a:pt x="164" y="1369"/>
                  </a:cubicBezTo>
                  <a:cubicBezTo>
                    <a:pt x="0" y="1533"/>
                    <a:pt x="0" y="1711"/>
                    <a:pt x="0" y="1875"/>
                  </a:cubicBezTo>
                  <a:cubicBezTo>
                    <a:pt x="164" y="2053"/>
                    <a:pt x="164" y="2217"/>
                    <a:pt x="342" y="2217"/>
                  </a:cubicBezTo>
                  <a:cubicBezTo>
                    <a:pt x="506" y="2395"/>
                    <a:pt x="684" y="2395"/>
                    <a:pt x="849" y="2395"/>
                  </a:cubicBezTo>
                  <a:cubicBezTo>
                    <a:pt x="849" y="2559"/>
                    <a:pt x="1026" y="2559"/>
                    <a:pt x="1026" y="2559"/>
                  </a:cubicBezTo>
                  <a:lnTo>
                    <a:pt x="1191" y="2559"/>
                  </a:lnTo>
                  <a:lnTo>
                    <a:pt x="1191" y="2737"/>
                  </a:lnTo>
                  <a:lnTo>
                    <a:pt x="1369" y="2559"/>
                  </a:lnTo>
                  <a:cubicBezTo>
                    <a:pt x="1533" y="2559"/>
                    <a:pt x="1533" y="2559"/>
                    <a:pt x="1533" y="2395"/>
                  </a:cubicBezTo>
                  <a:cubicBezTo>
                    <a:pt x="1875" y="2395"/>
                    <a:pt x="2053" y="2395"/>
                    <a:pt x="2217" y="2217"/>
                  </a:cubicBezTo>
                  <a:cubicBezTo>
                    <a:pt x="2217" y="2217"/>
                    <a:pt x="2395" y="2053"/>
                    <a:pt x="2395" y="1875"/>
                  </a:cubicBezTo>
                  <a:lnTo>
                    <a:pt x="2395" y="1369"/>
                  </a:lnTo>
                  <a:cubicBezTo>
                    <a:pt x="2217" y="1191"/>
                    <a:pt x="2217" y="1027"/>
                    <a:pt x="2217" y="1027"/>
                  </a:cubicBezTo>
                  <a:cubicBezTo>
                    <a:pt x="2053" y="684"/>
                    <a:pt x="2395" y="342"/>
                    <a:pt x="2395" y="342"/>
                  </a:cubicBezTo>
                  <a:lnTo>
                    <a:pt x="2053" y="0"/>
                  </a:lnTo>
                  <a:cubicBezTo>
                    <a:pt x="1939" y="169"/>
                    <a:pt x="1805" y="225"/>
                    <a:pt x="1677" y="225"/>
                  </a:cubicBezTo>
                  <a:cubicBezTo>
                    <a:pt x="1422" y="225"/>
                    <a:pt x="1191" y="0"/>
                    <a:pt x="1191" y="0"/>
                  </a:cubicBezTo>
                  <a:cubicBezTo>
                    <a:pt x="1191" y="0"/>
                    <a:pt x="1039" y="225"/>
                    <a:pt x="787" y="225"/>
                  </a:cubicBezTo>
                  <a:cubicBezTo>
                    <a:pt x="662" y="225"/>
                    <a:pt x="511" y="169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9;p45">
              <a:extLst>
                <a:ext uri="{FF2B5EF4-FFF2-40B4-BE49-F238E27FC236}">
                  <a16:creationId xmlns:a16="http://schemas.microsoft.com/office/drawing/2014/main" id="{68218F11-CC31-4867-8E68-8CF18421D870}"/>
                </a:ext>
              </a:extLst>
            </p:cNvPr>
            <p:cNvSpPr/>
            <p:nvPr/>
          </p:nvSpPr>
          <p:spPr>
            <a:xfrm>
              <a:off x="952541" y="1694400"/>
              <a:ext cx="75520" cy="19156"/>
            </a:xfrm>
            <a:custGeom>
              <a:avLst/>
              <a:gdLst/>
              <a:ahLst/>
              <a:cxnLst/>
              <a:rect l="l" t="t" r="r" b="b"/>
              <a:pathLst>
                <a:path w="2054" h="521" extrusionOk="0">
                  <a:moveTo>
                    <a:pt x="0" y="0"/>
                  </a:moveTo>
                  <a:lnTo>
                    <a:pt x="0" y="521"/>
                  </a:lnTo>
                  <a:lnTo>
                    <a:pt x="2053" y="521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0;p45">
              <a:extLst>
                <a:ext uri="{FF2B5EF4-FFF2-40B4-BE49-F238E27FC236}">
                  <a16:creationId xmlns:a16="http://schemas.microsoft.com/office/drawing/2014/main" id="{B8F4F9E4-FCB4-4BEE-BD73-E665557FC13E}"/>
                </a:ext>
              </a:extLst>
            </p:cNvPr>
            <p:cNvSpPr/>
            <p:nvPr/>
          </p:nvSpPr>
          <p:spPr>
            <a:xfrm>
              <a:off x="946511" y="1732123"/>
              <a:ext cx="88058" cy="37797"/>
            </a:xfrm>
            <a:custGeom>
              <a:avLst/>
              <a:gdLst/>
              <a:ahLst/>
              <a:cxnLst/>
              <a:rect l="l" t="t" r="r" b="b"/>
              <a:pathLst>
                <a:path w="2395" h="1028" extrusionOk="0">
                  <a:moveTo>
                    <a:pt x="0" y="1"/>
                  </a:moveTo>
                  <a:lnTo>
                    <a:pt x="0" y="685"/>
                  </a:lnTo>
                  <a:lnTo>
                    <a:pt x="1191" y="1027"/>
                  </a:lnTo>
                  <a:lnTo>
                    <a:pt x="2395" y="685"/>
                  </a:lnTo>
                  <a:lnTo>
                    <a:pt x="23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1;p45">
              <a:extLst>
                <a:ext uri="{FF2B5EF4-FFF2-40B4-BE49-F238E27FC236}">
                  <a16:creationId xmlns:a16="http://schemas.microsoft.com/office/drawing/2014/main" id="{FBEAE09B-4963-4CF8-AAFC-02C47125E969}"/>
                </a:ext>
              </a:extLst>
            </p:cNvPr>
            <p:cNvSpPr/>
            <p:nvPr/>
          </p:nvSpPr>
          <p:spPr>
            <a:xfrm>
              <a:off x="747902" y="1708140"/>
              <a:ext cx="691854" cy="321311"/>
            </a:xfrm>
            <a:custGeom>
              <a:avLst/>
              <a:gdLst/>
              <a:ahLst/>
              <a:cxnLst/>
              <a:rect l="l" t="t" r="r" b="b"/>
              <a:pathLst>
                <a:path w="18817" h="8739" extrusionOk="0">
                  <a:moveTo>
                    <a:pt x="17968" y="1"/>
                  </a:moveTo>
                  <a:lnTo>
                    <a:pt x="14547" y="343"/>
                  </a:lnTo>
                  <a:cubicBezTo>
                    <a:pt x="14547" y="685"/>
                    <a:pt x="14547" y="1027"/>
                    <a:pt x="14369" y="1369"/>
                  </a:cubicBezTo>
                  <a:cubicBezTo>
                    <a:pt x="13685" y="1369"/>
                    <a:pt x="13001" y="1533"/>
                    <a:pt x="12659" y="1875"/>
                  </a:cubicBezTo>
                  <a:cubicBezTo>
                    <a:pt x="12152" y="2218"/>
                    <a:pt x="6679" y="3244"/>
                    <a:pt x="6679" y="3244"/>
                  </a:cubicBezTo>
                  <a:cubicBezTo>
                    <a:pt x="6679" y="3244"/>
                    <a:pt x="5132" y="1875"/>
                    <a:pt x="4626" y="1711"/>
                  </a:cubicBezTo>
                  <a:cubicBezTo>
                    <a:pt x="4350" y="1711"/>
                    <a:pt x="2846" y="1489"/>
                    <a:pt x="2274" y="1489"/>
                  </a:cubicBezTo>
                  <a:cubicBezTo>
                    <a:pt x="2137" y="1489"/>
                    <a:pt x="2053" y="1502"/>
                    <a:pt x="2053" y="1533"/>
                  </a:cubicBezTo>
                  <a:cubicBezTo>
                    <a:pt x="2053" y="1711"/>
                    <a:pt x="2231" y="2053"/>
                    <a:pt x="2395" y="2218"/>
                  </a:cubicBezTo>
                  <a:cubicBezTo>
                    <a:pt x="2737" y="2218"/>
                    <a:pt x="3600" y="2395"/>
                    <a:pt x="3600" y="2395"/>
                  </a:cubicBezTo>
                  <a:cubicBezTo>
                    <a:pt x="3600" y="2395"/>
                    <a:pt x="2395" y="2738"/>
                    <a:pt x="1889" y="2902"/>
                  </a:cubicBezTo>
                  <a:lnTo>
                    <a:pt x="0" y="3244"/>
                  </a:lnTo>
                  <a:cubicBezTo>
                    <a:pt x="343" y="5132"/>
                    <a:pt x="1027" y="7007"/>
                    <a:pt x="1547" y="8034"/>
                  </a:cubicBezTo>
                  <a:cubicBezTo>
                    <a:pt x="1711" y="8376"/>
                    <a:pt x="1711" y="8718"/>
                    <a:pt x="1889" y="8718"/>
                  </a:cubicBezTo>
                  <a:cubicBezTo>
                    <a:pt x="1945" y="8718"/>
                    <a:pt x="2483" y="8739"/>
                    <a:pt x="3229" y="8739"/>
                  </a:cubicBezTo>
                  <a:cubicBezTo>
                    <a:pt x="4662" y="8739"/>
                    <a:pt x="6861" y="8662"/>
                    <a:pt x="7869" y="8211"/>
                  </a:cubicBezTo>
                  <a:lnTo>
                    <a:pt x="10442" y="6501"/>
                  </a:lnTo>
                  <a:cubicBezTo>
                    <a:pt x="11975" y="6665"/>
                    <a:pt x="15396" y="7349"/>
                    <a:pt x="15916" y="7349"/>
                  </a:cubicBezTo>
                  <a:cubicBezTo>
                    <a:pt x="16600" y="7349"/>
                    <a:pt x="18311" y="6843"/>
                    <a:pt x="18475" y="6665"/>
                  </a:cubicBezTo>
                  <a:cubicBezTo>
                    <a:pt x="18653" y="6501"/>
                    <a:pt x="18653" y="5981"/>
                    <a:pt x="18653" y="5297"/>
                  </a:cubicBezTo>
                  <a:cubicBezTo>
                    <a:pt x="18653" y="4270"/>
                    <a:pt x="18817" y="2902"/>
                    <a:pt x="18653" y="1875"/>
                  </a:cubicBezTo>
                  <a:lnTo>
                    <a:pt x="18653" y="1533"/>
                  </a:lnTo>
                  <a:cubicBezTo>
                    <a:pt x="18475" y="1191"/>
                    <a:pt x="18311" y="685"/>
                    <a:pt x="17968" y="1"/>
                  </a:cubicBezTo>
                  <a:close/>
                </a:path>
              </a:pathLst>
            </a:custGeom>
            <a:solidFill>
              <a:srgbClr val="D86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2;p45">
              <a:extLst>
                <a:ext uri="{FF2B5EF4-FFF2-40B4-BE49-F238E27FC236}">
                  <a16:creationId xmlns:a16="http://schemas.microsoft.com/office/drawing/2014/main" id="{24785683-070D-443A-B1D6-934D1766F037}"/>
                </a:ext>
              </a:extLst>
            </p:cNvPr>
            <p:cNvSpPr/>
            <p:nvPr/>
          </p:nvSpPr>
          <p:spPr>
            <a:xfrm>
              <a:off x="877682" y="1033871"/>
              <a:ext cx="370727" cy="376830"/>
            </a:xfrm>
            <a:custGeom>
              <a:avLst/>
              <a:gdLst/>
              <a:ahLst/>
              <a:cxnLst/>
              <a:rect l="l" t="t" r="r" b="b"/>
              <a:pathLst>
                <a:path w="10083" h="10249" extrusionOk="0">
                  <a:moveTo>
                    <a:pt x="6462" y="0"/>
                  </a:moveTo>
                  <a:cubicBezTo>
                    <a:pt x="6028" y="0"/>
                    <a:pt x="5572" y="53"/>
                    <a:pt x="5115" y="175"/>
                  </a:cubicBezTo>
                  <a:cubicBezTo>
                    <a:pt x="3241" y="353"/>
                    <a:pt x="1694" y="1722"/>
                    <a:pt x="1694" y="2406"/>
                  </a:cubicBezTo>
                  <a:cubicBezTo>
                    <a:pt x="1694" y="2748"/>
                    <a:pt x="1694" y="3432"/>
                    <a:pt x="1872" y="4281"/>
                  </a:cubicBezTo>
                  <a:cubicBezTo>
                    <a:pt x="1694" y="4117"/>
                    <a:pt x="1352" y="4117"/>
                    <a:pt x="1010" y="4117"/>
                  </a:cubicBezTo>
                  <a:cubicBezTo>
                    <a:pt x="1" y="4117"/>
                    <a:pt x="457" y="7186"/>
                    <a:pt x="1770" y="7186"/>
                  </a:cubicBezTo>
                  <a:cubicBezTo>
                    <a:pt x="2006" y="7186"/>
                    <a:pt x="2269" y="7087"/>
                    <a:pt x="2556" y="6854"/>
                  </a:cubicBezTo>
                  <a:cubicBezTo>
                    <a:pt x="2898" y="7702"/>
                    <a:pt x="3241" y="8564"/>
                    <a:pt x="3747" y="9070"/>
                  </a:cubicBezTo>
                  <a:cubicBezTo>
                    <a:pt x="4267" y="9590"/>
                    <a:pt x="4773" y="9933"/>
                    <a:pt x="5293" y="10097"/>
                  </a:cubicBezTo>
                  <a:cubicBezTo>
                    <a:pt x="5576" y="10211"/>
                    <a:pt x="5841" y="10249"/>
                    <a:pt x="6068" y="10249"/>
                  </a:cubicBezTo>
                  <a:cubicBezTo>
                    <a:pt x="6522" y="10249"/>
                    <a:pt x="6826" y="10097"/>
                    <a:pt x="6826" y="10097"/>
                  </a:cubicBezTo>
                  <a:lnTo>
                    <a:pt x="7168" y="10097"/>
                  </a:lnTo>
                  <a:cubicBezTo>
                    <a:pt x="7168" y="10097"/>
                    <a:pt x="8030" y="10097"/>
                    <a:pt x="8879" y="9248"/>
                  </a:cubicBezTo>
                  <a:cubicBezTo>
                    <a:pt x="9221" y="8906"/>
                    <a:pt x="9399" y="8564"/>
                    <a:pt x="9741" y="8044"/>
                  </a:cubicBezTo>
                  <a:cubicBezTo>
                    <a:pt x="9905" y="7538"/>
                    <a:pt x="9905" y="6854"/>
                    <a:pt x="10083" y="6334"/>
                  </a:cubicBezTo>
                  <a:cubicBezTo>
                    <a:pt x="10083" y="4117"/>
                    <a:pt x="9563" y="1722"/>
                    <a:pt x="9221" y="1038"/>
                  </a:cubicBezTo>
                  <a:cubicBezTo>
                    <a:pt x="8961" y="519"/>
                    <a:pt x="7821" y="0"/>
                    <a:pt x="6462" y="0"/>
                  </a:cubicBezTo>
                  <a:close/>
                </a:path>
              </a:pathLst>
            </a:custGeom>
            <a:solidFill>
              <a:srgbClr val="D86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3;p45">
              <a:extLst>
                <a:ext uri="{FF2B5EF4-FFF2-40B4-BE49-F238E27FC236}">
                  <a16:creationId xmlns:a16="http://schemas.microsoft.com/office/drawing/2014/main" id="{319F4218-4304-45AC-A5F6-F3DF1B3C55D9}"/>
                </a:ext>
              </a:extLst>
            </p:cNvPr>
            <p:cNvSpPr/>
            <p:nvPr/>
          </p:nvSpPr>
          <p:spPr>
            <a:xfrm>
              <a:off x="826759" y="1000965"/>
              <a:ext cx="478014" cy="441909"/>
            </a:xfrm>
            <a:custGeom>
              <a:avLst/>
              <a:gdLst/>
              <a:ahLst/>
              <a:cxnLst/>
              <a:rect l="l" t="t" r="r" b="b"/>
              <a:pathLst>
                <a:path w="13001" h="12019" extrusionOk="0">
                  <a:moveTo>
                    <a:pt x="7789" y="1"/>
                  </a:moveTo>
                  <a:cubicBezTo>
                    <a:pt x="7634" y="1"/>
                    <a:pt x="7489" y="14"/>
                    <a:pt x="7363" y="44"/>
                  </a:cubicBezTo>
                  <a:cubicBezTo>
                    <a:pt x="6500" y="222"/>
                    <a:pt x="5994" y="906"/>
                    <a:pt x="5132" y="1070"/>
                  </a:cubicBezTo>
                  <a:cubicBezTo>
                    <a:pt x="4626" y="1248"/>
                    <a:pt x="4106" y="1590"/>
                    <a:pt x="3599" y="1755"/>
                  </a:cubicBezTo>
                  <a:cubicBezTo>
                    <a:pt x="2737" y="1933"/>
                    <a:pt x="3079" y="2617"/>
                    <a:pt x="3079" y="3643"/>
                  </a:cubicBezTo>
                  <a:cubicBezTo>
                    <a:pt x="2915" y="4149"/>
                    <a:pt x="1547" y="4834"/>
                    <a:pt x="1204" y="5354"/>
                  </a:cubicBezTo>
                  <a:cubicBezTo>
                    <a:pt x="862" y="5860"/>
                    <a:pt x="342" y="6380"/>
                    <a:pt x="178" y="7064"/>
                  </a:cubicBezTo>
                  <a:cubicBezTo>
                    <a:pt x="0" y="7571"/>
                    <a:pt x="178" y="8433"/>
                    <a:pt x="862" y="8775"/>
                  </a:cubicBezTo>
                  <a:cubicBezTo>
                    <a:pt x="1027" y="8775"/>
                    <a:pt x="1369" y="8939"/>
                    <a:pt x="1547" y="9117"/>
                  </a:cubicBezTo>
                  <a:cubicBezTo>
                    <a:pt x="1889" y="9459"/>
                    <a:pt x="1711" y="9965"/>
                    <a:pt x="2053" y="10485"/>
                  </a:cubicBezTo>
                  <a:cubicBezTo>
                    <a:pt x="2231" y="10992"/>
                    <a:pt x="2915" y="10992"/>
                    <a:pt x="3421" y="11170"/>
                  </a:cubicBezTo>
                  <a:cubicBezTo>
                    <a:pt x="3599" y="11170"/>
                    <a:pt x="3763" y="11334"/>
                    <a:pt x="3941" y="11334"/>
                  </a:cubicBezTo>
                  <a:lnTo>
                    <a:pt x="3941" y="7913"/>
                  </a:lnTo>
                  <a:lnTo>
                    <a:pt x="3941" y="7749"/>
                  </a:lnTo>
                  <a:cubicBezTo>
                    <a:pt x="3654" y="7982"/>
                    <a:pt x="3391" y="8081"/>
                    <a:pt x="3155" y="8081"/>
                  </a:cubicBezTo>
                  <a:cubicBezTo>
                    <a:pt x="1842" y="8081"/>
                    <a:pt x="1386" y="5012"/>
                    <a:pt x="2395" y="5012"/>
                  </a:cubicBezTo>
                  <a:lnTo>
                    <a:pt x="3079" y="5012"/>
                  </a:lnTo>
                  <a:cubicBezTo>
                    <a:pt x="3599" y="6038"/>
                    <a:pt x="4626" y="6544"/>
                    <a:pt x="4626" y="6544"/>
                  </a:cubicBezTo>
                  <a:cubicBezTo>
                    <a:pt x="4448" y="6202"/>
                    <a:pt x="4626" y="5518"/>
                    <a:pt x="4626" y="5518"/>
                  </a:cubicBezTo>
                  <a:cubicBezTo>
                    <a:pt x="5132" y="4834"/>
                    <a:pt x="5652" y="3807"/>
                    <a:pt x="5652" y="3807"/>
                  </a:cubicBezTo>
                  <a:lnTo>
                    <a:pt x="5994" y="2959"/>
                  </a:lnTo>
                  <a:cubicBezTo>
                    <a:pt x="5994" y="2959"/>
                    <a:pt x="9922" y="3643"/>
                    <a:pt x="11126" y="3807"/>
                  </a:cubicBezTo>
                  <a:cubicBezTo>
                    <a:pt x="11290" y="4834"/>
                    <a:pt x="11468" y="6038"/>
                    <a:pt x="11468" y="7229"/>
                  </a:cubicBezTo>
                  <a:cubicBezTo>
                    <a:pt x="11290" y="7749"/>
                    <a:pt x="11290" y="8433"/>
                    <a:pt x="11126" y="8939"/>
                  </a:cubicBezTo>
                  <a:cubicBezTo>
                    <a:pt x="10784" y="9459"/>
                    <a:pt x="10606" y="9801"/>
                    <a:pt x="10264" y="10143"/>
                  </a:cubicBezTo>
                  <a:cubicBezTo>
                    <a:pt x="9415" y="10992"/>
                    <a:pt x="8553" y="10992"/>
                    <a:pt x="8553" y="10992"/>
                  </a:cubicBezTo>
                  <a:lnTo>
                    <a:pt x="8211" y="10992"/>
                  </a:lnTo>
                  <a:cubicBezTo>
                    <a:pt x="8211" y="10992"/>
                    <a:pt x="8047" y="11170"/>
                    <a:pt x="7869" y="11170"/>
                  </a:cubicBezTo>
                  <a:lnTo>
                    <a:pt x="7869" y="12018"/>
                  </a:lnTo>
                  <a:cubicBezTo>
                    <a:pt x="8211" y="12018"/>
                    <a:pt x="8389" y="11854"/>
                    <a:pt x="8731" y="11854"/>
                  </a:cubicBezTo>
                  <a:cubicBezTo>
                    <a:pt x="8959" y="11854"/>
                    <a:pt x="9187" y="11927"/>
                    <a:pt x="9415" y="11927"/>
                  </a:cubicBezTo>
                  <a:cubicBezTo>
                    <a:pt x="9529" y="11927"/>
                    <a:pt x="9643" y="11909"/>
                    <a:pt x="9757" y="11854"/>
                  </a:cubicBezTo>
                  <a:lnTo>
                    <a:pt x="10264" y="11334"/>
                  </a:lnTo>
                  <a:cubicBezTo>
                    <a:pt x="10606" y="10992"/>
                    <a:pt x="11126" y="10828"/>
                    <a:pt x="11468" y="10650"/>
                  </a:cubicBezTo>
                  <a:cubicBezTo>
                    <a:pt x="11810" y="10485"/>
                    <a:pt x="12316" y="10143"/>
                    <a:pt x="12316" y="9623"/>
                  </a:cubicBezTo>
                  <a:cubicBezTo>
                    <a:pt x="12494" y="9117"/>
                    <a:pt x="12152" y="8775"/>
                    <a:pt x="12316" y="8255"/>
                  </a:cubicBezTo>
                  <a:cubicBezTo>
                    <a:pt x="12316" y="7571"/>
                    <a:pt x="13001" y="6886"/>
                    <a:pt x="13001" y="6202"/>
                  </a:cubicBezTo>
                  <a:cubicBezTo>
                    <a:pt x="13001" y="5696"/>
                    <a:pt x="12659" y="5176"/>
                    <a:pt x="12316" y="4669"/>
                  </a:cubicBezTo>
                  <a:cubicBezTo>
                    <a:pt x="11810" y="3643"/>
                    <a:pt x="11810" y="2439"/>
                    <a:pt x="11290" y="1413"/>
                  </a:cubicBezTo>
                  <a:cubicBezTo>
                    <a:pt x="11290" y="1248"/>
                    <a:pt x="11126" y="906"/>
                    <a:pt x="10784" y="728"/>
                  </a:cubicBezTo>
                  <a:cubicBezTo>
                    <a:pt x="10606" y="564"/>
                    <a:pt x="10264" y="564"/>
                    <a:pt x="9922" y="386"/>
                  </a:cubicBezTo>
                  <a:cubicBezTo>
                    <a:pt x="9364" y="252"/>
                    <a:pt x="8471" y="1"/>
                    <a:pt x="7789" y="1"/>
                  </a:cubicBezTo>
                  <a:close/>
                </a:path>
              </a:pathLst>
            </a:custGeom>
            <a:solidFill>
              <a:srgbClr val="56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4;p45">
              <a:extLst>
                <a:ext uri="{FF2B5EF4-FFF2-40B4-BE49-F238E27FC236}">
                  <a16:creationId xmlns:a16="http://schemas.microsoft.com/office/drawing/2014/main" id="{99AF8839-6510-46CC-ADCC-998A8A6834DD}"/>
                </a:ext>
              </a:extLst>
            </p:cNvPr>
            <p:cNvSpPr/>
            <p:nvPr/>
          </p:nvSpPr>
          <p:spPr>
            <a:xfrm>
              <a:off x="883602" y="889375"/>
              <a:ext cx="377418" cy="213840"/>
            </a:xfrm>
            <a:custGeom>
              <a:avLst/>
              <a:gdLst/>
              <a:ahLst/>
              <a:cxnLst/>
              <a:rect l="l" t="t" r="r" b="b"/>
              <a:pathLst>
                <a:path w="10265" h="5816" extrusionOk="0">
                  <a:moveTo>
                    <a:pt x="6159" y="0"/>
                  </a:moveTo>
                  <a:cubicBezTo>
                    <a:pt x="6159" y="0"/>
                    <a:pt x="5981" y="0"/>
                    <a:pt x="5981" y="178"/>
                  </a:cubicBezTo>
                  <a:cubicBezTo>
                    <a:pt x="5132" y="2053"/>
                    <a:pt x="2737" y="2395"/>
                    <a:pt x="2053" y="2395"/>
                  </a:cubicBezTo>
                  <a:cubicBezTo>
                    <a:pt x="2053" y="2573"/>
                    <a:pt x="1875" y="2573"/>
                    <a:pt x="1875" y="2573"/>
                  </a:cubicBezTo>
                  <a:cubicBezTo>
                    <a:pt x="1875" y="3763"/>
                    <a:pt x="685" y="4625"/>
                    <a:pt x="1" y="4968"/>
                  </a:cubicBezTo>
                  <a:lnTo>
                    <a:pt x="1" y="5310"/>
                  </a:lnTo>
                  <a:lnTo>
                    <a:pt x="1027" y="5816"/>
                  </a:lnTo>
                  <a:lnTo>
                    <a:pt x="9922" y="3941"/>
                  </a:lnTo>
                  <a:cubicBezTo>
                    <a:pt x="10264" y="3079"/>
                    <a:pt x="10086" y="2231"/>
                    <a:pt x="9922" y="1888"/>
                  </a:cubicBezTo>
                  <a:cubicBezTo>
                    <a:pt x="9922" y="1711"/>
                    <a:pt x="9744" y="1711"/>
                    <a:pt x="9744" y="1711"/>
                  </a:cubicBezTo>
                  <a:cubicBezTo>
                    <a:pt x="9641" y="1723"/>
                    <a:pt x="9538" y="1728"/>
                    <a:pt x="9436" y="1728"/>
                  </a:cubicBezTo>
                  <a:cubicBezTo>
                    <a:pt x="8030" y="1728"/>
                    <a:pt x="6797" y="638"/>
                    <a:pt x="6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5;p45">
              <a:extLst>
                <a:ext uri="{FF2B5EF4-FFF2-40B4-BE49-F238E27FC236}">
                  <a16:creationId xmlns:a16="http://schemas.microsoft.com/office/drawing/2014/main" id="{58C78D18-6549-4738-80A5-DF3EBF6A7D1A}"/>
                </a:ext>
              </a:extLst>
            </p:cNvPr>
            <p:cNvSpPr/>
            <p:nvPr/>
          </p:nvSpPr>
          <p:spPr>
            <a:xfrm>
              <a:off x="984235" y="1071999"/>
              <a:ext cx="327084" cy="51548"/>
            </a:xfrm>
            <a:custGeom>
              <a:avLst/>
              <a:gdLst/>
              <a:ahLst/>
              <a:cxnLst/>
              <a:rect l="l" t="t" r="r" b="b"/>
              <a:pathLst>
                <a:path w="8896" h="1402" extrusionOk="0">
                  <a:moveTo>
                    <a:pt x="7185" y="1"/>
                  </a:moveTo>
                  <a:lnTo>
                    <a:pt x="2560" y="165"/>
                  </a:lnTo>
                  <a:lnTo>
                    <a:pt x="0" y="1027"/>
                  </a:lnTo>
                  <a:cubicBezTo>
                    <a:pt x="0" y="1027"/>
                    <a:pt x="4053" y="1402"/>
                    <a:pt x="5725" y="1402"/>
                  </a:cubicBezTo>
                  <a:cubicBezTo>
                    <a:pt x="5996" y="1402"/>
                    <a:pt x="6204" y="1392"/>
                    <a:pt x="6323" y="1369"/>
                  </a:cubicBezTo>
                  <a:cubicBezTo>
                    <a:pt x="7349" y="1369"/>
                    <a:pt x="8718" y="1369"/>
                    <a:pt x="8896" y="849"/>
                  </a:cubicBezTo>
                  <a:cubicBezTo>
                    <a:pt x="8896" y="343"/>
                    <a:pt x="7185" y="1"/>
                    <a:pt x="7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06;p45">
              <a:extLst>
                <a:ext uri="{FF2B5EF4-FFF2-40B4-BE49-F238E27FC236}">
                  <a16:creationId xmlns:a16="http://schemas.microsoft.com/office/drawing/2014/main" id="{FFB0EB53-7FE0-4336-9DB2-085E08193822}"/>
                </a:ext>
              </a:extLst>
            </p:cNvPr>
            <p:cNvSpPr/>
            <p:nvPr/>
          </p:nvSpPr>
          <p:spPr>
            <a:xfrm>
              <a:off x="921325" y="1033504"/>
              <a:ext cx="327084" cy="94897"/>
            </a:xfrm>
            <a:custGeom>
              <a:avLst/>
              <a:gdLst/>
              <a:ahLst/>
              <a:cxnLst/>
              <a:rect l="l" t="t" r="r" b="b"/>
              <a:pathLst>
                <a:path w="8896" h="2581" extrusionOk="0">
                  <a:moveTo>
                    <a:pt x="7794" y="0"/>
                  </a:moveTo>
                  <a:cubicBezTo>
                    <a:pt x="6521" y="0"/>
                    <a:pt x="4430" y="77"/>
                    <a:pt x="3080" y="528"/>
                  </a:cubicBezTo>
                  <a:cubicBezTo>
                    <a:pt x="1027" y="1212"/>
                    <a:pt x="1" y="1896"/>
                    <a:pt x="1" y="1896"/>
                  </a:cubicBezTo>
                  <a:lnTo>
                    <a:pt x="343" y="2580"/>
                  </a:lnTo>
                  <a:cubicBezTo>
                    <a:pt x="343" y="2580"/>
                    <a:pt x="7350" y="1212"/>
                    <a:pt x="8896" y="1048"/>
                  </a:cubicBezTo>
                  <a:lnTo>
                    <a:pt x="8896" y="21"/>
                  </a:lnTo>
                  <a:cubicBezTo>
                    <a:pt x="8896" y="21"/>
                    <a:pt x="8456" y="0"/>
                    <a:pt x="7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7;p45">
              <a:extLst>
                <a:ext uri="{FF2B5EF4-FFF2-40B4-BE49-F238E27FC236}">
                  <a16:creationId xmlns:a16="http://schemas.microsoft.com/office/drawing/2014/main" id="{FCBB8527-02CD-4BA1-96FA-21454CB76EF3}"/>
                </a:ext>
              </a:extLst>
            </p:cNvPr>
            <p:cNvSpPr/>
            <p:nvPr/>
          </p:nvSpPr>
          <p:spPr>
            <a:xfrm>
              <a:off x="1128621" y="977397"/>
              <a:ext cx="88095" cy="100669"/>
            </a:xfrm>
            <a:custGeom>
              <a:avLst/>
              <a:gdLst/>
              <a:ahLst/>
              <a:cxnLst/>
              <a:rect l="l" t="t" r="r" b="b"/>
              <a:pathLst>
                <a:path w="2396" h="2738" extrusionOk="0">
                  <a:moveTo>
                    <a:pt x="1205" y="1"/>
                  </a:moveTo>
                  <a:cubicBezTo>
                    <a:pt x="1205" y="1"/>
                    <a:pt x="911" y="295"/>
                    <a:pt x="619" y="295"/>
                  </a:cubicBezTo>
                  <a:cubicBezTo>
                    <a:pt x="523" y="295"/>
                    <a:pt x="428" y="263"/>
                    <a:pt x="343" y="179"/>
                  </a:cubicBezTo>
                  <a:lnTo>
                    <a:pt x="1" y="521"/>
                  </a:lnTo>
                  <a:cubicBezTo>
                    <a:pt x="1" y="521"/>
                    <a:pt x="343" y="863"/>
                    <a:pt x="343" y="1027"/>
                  </a:cubicBezTo>
                  <a:cubicBezTo>
                    <a:pt x="343" y="1205"/>
                    <a:pt x="179" y="1369"/>
                    <a:pt x="179" y="1547"/>
                  </a:cubicBezTo>
                  <a:lnTo>
                    <a:pt x="179" y="1889"/>
                  </a:lnTo>
                  <a:cubicBezTo>
                    <a:pt x="179" y="2054"/>
                    <a:pt x="343" y="2231"/>
                    <a:pt x="343" y="2396"/>
                  </a:cubicBezTo>
                  <a:cubicBezTo>
                    <a:pt x="521" y="2574"/>
                    <a:pt x="685" y="2574"/>
                    <a:pt x="863" y="2574"/>
                  </a:cubicBezTo>
                  <a:lnTo>
                    <a:pt x="1205" y="2574"/>
                  </a:lnTo>
                  <a:cubicBezTo>
                    <a:pt x="1205" y="2738"/>
                    <a:pt x="1369" y="2738"/>
                    <a:pt x="1369" y="2738"/>
                  </a:cubicBezTo>
                  <a:lnTo>
                    <a:pt x="1369" y="2574"/>
                  </a:lnTo>
                  <a:lnTo>
                    <a:pt x="1547" y="2574"/>
                  </a:lnTo>
                  <a:cubicBezTo>
                    <a:pt x="1547" y="2574"/>
                    <a:pt x="1712" y="2574"/>
                    <a:pt x="1712" y="2396"/>
                  </a:cubicBezTo>
                  <a:cubicBezTo>
                    <a:pt x="1889" y="2396"/>
                    <a:pt x="2054" y="2396"/>
                    <a:pt x="2232" y="2231"/>
                  </a:cubicBezTo>
                  <a:cubicBezTo>
                    <a:pt x="2396" y="2054"/>
                    <a:pt x="2396" y="1889"/>
                    <a:pt x="2396" y="1711"/>
                  </a:cubicBezTo>
                  <a:lnTo>
                    <a:pt x="2396" y="1369"/>
                  </a:lnTo>
                  <a:cubicBezTo>
                    <a:pt x="2232" y="1205"/>
                    <a:pt x="2232" y="1027"/>
                    <a:pt x="2232" y="863"/>
                  </a:cubicBezTo>
                  <a:cubicBezTo>
                    <a:pt x="2054" y="685"/>
                    <a:pt x="2232" y="343"/>
                    <a:pt x="2232" y="343"/>
                  </a:cubicBezTo>
                  <a:lnTo>
                    <a:pt x="1889" y="1"/>
                  </a:lnTo>
                  <a:cubicBezTo>
                    <a:pt x="1775" y="174"/>
                    <a:pt x="1661" y="232"/>
                    <a:pt x="1560" y="232"/>
                  </a:cubicBezTo>
                  <a:cubicBezTo>
                    <a:pt x="1357" y="232"/>
                    <a:pt x="1205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659;p45">
            <a:extLst>
              <a:ext uri="{FF2B5EF4-FFF2-40B4-BE49-F238E27FC236}">
                <a16:creationId xmlns:a16="http://schemas.microsoft.com/office/drawing/2014/main" id="{1A88EEC6-0007-429A-862B-F46E6A542E6C}"/>
              </a:ext>
            </a:extLst>
          </p:cNvPr>
          <p:cNvGrpSpPr/>
          <p:nvPr/>
        </p:nvGrpSpPr>
        <p:grpSpPr>
          <a:xfrm>
            <a:off x="853440" y="2759999"/>
            <a:ext cx="875937" cy="1954746"/>
            <a:chOff x="4728389" y="889232"/>
            <a:chExt cx="1857809" cy="3387118"/>
          </a:xfrm>
        </p:grpSpPr>
        <p:sp>
          <p:nvSpPr>
            <p:cNvPr id="45" name="Google Shape;660;p45">
              <a:extLst>
                <a:ext uri="{FF2B5EF4-FFF2-40B4-BE49-F238E27FC236}">
                  <a16:creationId xmlns:a16="http://schemas.microsoft.com/office/drawing/2014/main" id="{D05520B1-5B93-4123-9967-26D3A971D7FF}"/>
                </a:ext>
              </a:extLst>
            </p:cNvPr>
            <p:cNvSpPr/>
            <p:nvPr/>
          </p:nvSpPr>
          <p:spPr>
            <a:xfrm>
              <a:off x="5615400" y="4100850"/>
              <a:ext cx="676200" cy="175500"/>
            </a:xfrm>
            <a:prstGeom prst="ellipse">
              <a:avLst/>
            </a:prstGeom>
            <a:solidFill>
              <a:srgbClr val="183147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1;p45">
              <a:extLst>
                <a:ext uri="{FF2B5EF4-FFF2-40B4-BE49-F238E27FC236}">
                  <a16:creationId xmlns:a16="http://schemas.microsoft.com/office/drawing/2014/main" id="{EAB4B54F-4BC8-44BC-A0B0-561E5D37A5C6}"/>
                </a:ext>
              </a:extLst>
            </p:cNvPr>
            <p:cNvSpPr/>
            <p:nvPr/>
          </p:nvSpPr>
          <p:spPr>
            <a:xfrm>
              <a:off x="4728389" y="889232"/>
              <a:ext cx="808972" cy="753795"/>
            </a:xfrm>
            <a:custGeom>
              <a:avLst/>
              <a:gdLst/>
              <a:ahLst/>
              <a:cxnLst/>
              <a:rect l="l" t="t" r="r" b="b"/>
              <a:pathLst>
                <a:path w="46667" h="43484" extrusionOk="0">
                  <a:moveTo>
                    <a:pt x="2023" y="1"/>
                  </a:moveTo>
                  <a:cubicBezTo>
                    <a:pt x="1" y="1"/>
                    <a:pt x="546" y="5184"/>
                    <a:pt x="3349" y="9572"/>
                  </a:cubicBezTo>
                  <a:cubicBezTo>
                    <a:pt x="5610" y="13112"/>
                    <a:pt x="8099" y="13943"/>
                    <a:pt x="11217" y="15856"/>
                  </a:cubicBezTo>
                  <a:cubicBezTo>
                    <a:pt x="13099" y="17011"/>
                    <a:pt x="15450" y="19032"/>
                    <a:pt x="17432" y="20944"/>
                  </a:cubicBezTo>
                  <a:cubicBezTo>
                    <a:pt x="21319" y="24698"/>
                    <a:pt x="26446" y="32966"/>
                    <a:pt x="32186" y="38434"/>
                  </a:cubicBezTo>
                  <a:cubicBezTo>
                    <a:pt x="33610" y="39789"/>
                    <a:pt x="38049" y="41480"/>
                    <a:pt x="41226" y="42544"/>
                  </a:cubicBezTo>
                  <a:lnTo>
                    <a:pt x="41226" y="42544"/>
                  </a:lnTo>
                  <a:cubicBezTo>
                    <a:pt x="46667" y="37309"/>
                    <a:pt x="44341" y="31095"/>
                    <a:pt x="44341" y="31095"/>
                  </a:cubicBezTo>
                  <a:lnTo>
                    <a:pt x="36426" y="29186"/>
                  </a:lnTo>
                  <a:cubicBezTo>
                    <a:pt x="33507" y="24730"/>
                    <a:pt x="29247" y="23213"/>
                    <a:pt x="23567" y="18596"/>
                  </a:cubicBezTo>
                  <a:cubicBezTo>
                    <a:pt x="19115" y="14978"/>
                    <a:pt x="17720" y="14346"/>
                    <a:pt x="16276" y="11752"/>
                  </a:cubicBezTo>
                  <a:cubicBezTo>
                    <a:pt x="15714" y="9975"/>
                    <a:pt x="13403" y="7301"/>
                    <a:pt x="12668" y="6442"/>
                  </a:cubicBezTo>
                  <a:cubicBezTo>
                    <a:pt x="11969" y="5625"/>
                    <a:pt x="10110" y="3493"/>
                    <a:pt x="9627" y="3493"/>
                  </a:cubicBezTo>
                  <a:cubicBezTo>
                    <a:pt x="9602" y="3493"/>
                    <a:pt x="9580" y="3499"/>
                    <a:pt x="9563" y="3511"/>
                  </a:cubicBezTo>
                  <a:cubicBezTo>
                    <a:pt x="9217" y="3756"/>
                    <a:pt x="8990" y="4678"/>
                    <a:pt x="9563" y="5599"/>
                  </a:cubicBezTo>
                  <a:cubicBezTo>
                    <a:pt x="10102" y="6461"/>
                    <a:pt x="11659" y="7787"/>
                    <a:pt x="11256" y="7787"/>
                  </a:cubicBezTo>
                  <a:cubicBezTo>
                    <a:pt x="11231" y="7787"/>
                    <a:pt x="11200" y="7782"/>
                    <a:pt x="11160" y="7772"/>
                  </a:cubicBezTo>
                  <a:cubicBezTo>
                    <a:pt x="10748" y="7628"/>
                    <a:pt x="9668" y="6795"/>
                    <a:pt x="9190" y="6461"/>
                  </a:cubicBezTo>
                  <a:cubicBezTo>
                    <a:pt x="8139" y="5724"/>
                    <a:pt x="5455" y="2406"/>
                    <a:pt x="4215" y="1240"/>
                  </a:cubicBezTo>
                  <a:cubicBezTo>
                    <a:pt x="3295" y="375"/>
                    <a:pt x="2566" y="1"/>
                    <a:pt x="2023" y="1"/>
                  </a:cubicBezTo>
                  <a:close/>
                  <a:moveTo>
                    <a:pt x="41226" y="42544"/>
                  </a:moveTo>
                  <a:cubicBezTo>
                    <a:pt x="41217" y="42553"/>
                    <a:pt x="41207" y="42562"/>
                    <a:pt x="41197" y="42571"/>
                  </a:cubicBezTo>
                  <a:lnTo>
                    <a:pt x="42560" y="42978"/>
                  </a:lnTo>
                  <a:lnTo>
                    <a:pt x="42560" y="42978"/>
                  </a:lnTo>
                  <a:cubicBezTo>
                    <a:pt x="42154" y="42850"/>
                    <a:pt x="41704" y="42704"/>
                    <a:pt x="41226" y="42544"/>
                  </a:cubicBezTo>
                  <a:close/>
                  <a:moveTo>
                    <a:pt x="42560" y="42978"/>
                  </a:moveTo>
                  <a:lnTo>
                    <a:pt x="42560" y="42978"/>
                  </a:lnTo>
                  <a:cubicBezTo>
                    <a:pt x="43292" y="43210"/>
                    <a:pt x="43884" y="43384"/>
                    <a:pt x="44250" y="43483"/>
                  </a:cubicBezTo>
                  <a:lnTo>
                    <a:pt x="42560" y="42978"/>
                  </a:lnTo>
                  <a:close/>
                </a:path>
              </a:pathLst>
            </a:custGeom>
            <a:solidFill>
              <a:srgbClr val="EDA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2;p45">
              <a:extLst>
                <a:ext uri="{FF2B5EF4-FFF2-40B4-BE49-F238E27FC236}">
                  <a16:creationId xmlns:a16="http://schemas.microsoft.com/office/drawing/2014/main" id="{42D851C8-DC14-4468-A6E2-2C4E4F3A940A}"/>
                </a:ext>
              </a:extLst>
            </p:cNvPr>
            <p:cNvSpPr/>
            <p:nvPr/>
          </p:nvSpPr>
          <p:spPr>
            <a:xfrm>
              <a:off x="5356436" y="1402660"/>
              <a:ext cx="444105" cy="327874"/>
            </a:xfrm>
            <a:custGeom>
              <a:avLst/>
              <a:gdLst/>
              <a:ahLst/>
              <a:cxnLst/>
              <a:rect l="l" t="t" r="r" b="b"/>
              <a:pathLst>
                <a:path w="25619" h="18914" extrusionOk="0">
                  <a:moveTo>
                    <a:pt x="4355" y="1"/>
                  </a:moveTo>
                  <a:cubicBezTo>
                    <a:pt x="3094" y="8436"/>
                    <a:pt x="0" y="12349"/>
                    <a:pt x="1" y="12349"/>
                  </a:cubicBezTo>
                  <a:cubicBezTo>
                    <a:pt x="1" y="12349"/>
                    <a:pt x="1" y="12349"/>
                    <a:pt x="1" y="12349"/>
                  </a:cubicBezTo>
                  <a:cubicBezTo>
                    <a:pt x="2125" y="14506"/>
                    <a:pt x="10678" y="18477"/>
                    <a:pt x="16249" y="18866"/>
                  </a:cubicBezTo>
                  <a:cubicBezTo>
                    <a:pt x="16692" y="18897"/>
                    <a:pt x="17130" y="18914"/>
                    <a:pt x="17561" y="18914"/>
                  </a:cubicBezTo>
                  <a:cubicBezTo>
                    <a:pt x="21999" y="18914"/>
                    <a:pt x="25618" y="17148"/>
                    <a:pt x="25193" y="11074"/>
                  </a:cubicBezTo>
                  <a:cubicBezTo>
                    <a:pt x="24727" y="4411"/>
                    <a:pt x="20029" y="2923"/>
                    <a:pt x="14689" y="1999"/>
                  </a:cubicBezTo>
                  <a:cubicBezTo>
                    <a:pt x="9347" y="1075"/>
                    <a:pt x="4355" y="1"/>
                    <a:pt x="4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3;p45">
              <a:extLst>
                <a:ext uri="{FF2B5EF4-FFF2-40B4-BE49-F238E27FC236}">
                  <a16:creationId xmlns:a16="http://schemas.microsoft.com/office/drawing/2014/main" id="{E9C8B01B-8B8E-4E65-AD8F-2E7CBF0AF740}"/>
                </a:ext>
              </a:extLst>
            </p:cNvPr>
            <p:cNvSpPr/>
            <p:nvPr/>
          </p:nvSpPr>
          <p:spPr>
            <a:xfrm>
              <a:off x="4728389" y="889250"/>
              <a:ext cx="295648" cy="293274"/>
            </a:xfrm>
            <a:custGeom>
              <a:avLst/>
              <a:gdLst/>
              <a:ahLst/>
              <a:cxnLst/>
              <a:rect l="l" t="t" r="r" b="b"/>
              <a:pathLst>
                <a:path w="17055" h="16918" extrusionOk="0">
                  <a:moveTo>
                    <a:pt x="2023" y="0"/>
                  </a:moveTo>
                  <a:cubicBezTo>
                    <a:pt x="1" y="0"/>
                    <a:pt x="546" y="5183"/>
                    <a:pt x="3349" y="9571"/>
                  </a:cubicBezTo>
                  <a:cubicBezTo>
                    <a:pt x="5610" y="13112"/>
                    <a:pt x="8099" y="13942"/>
                    <a:pt x="11217" y="15855"/>
                  </a:cubicBezTo>
                  <a:cubicBezTo>
                    <a:pt x="11704" y="16155"/>
                    <a:pt x="12227" y="16517"/>
                    <a:pt x="12763" y="16918"/>
                  </a:cubicBezTo>
                  <a:lnTo>
                    <a:pt x="12763" y="16917"/>
                  </a:lnTo>
                  <a:cubicBezTo>
                    <a:pt x="14806" y="13768"/>
                    <a:pt x="17054" y="12964"/>
                    <a:pt x="17054" y="12964"/>
                  </a:cubicBezTo>
                  <a:lnTo>
                    <a:pt x="17054" y="12949"/>
                  </a:lnTo>
                  <a:cubicBezTo>
                    <a:pt x="16770" y="12567"/>
                    <a:pt x="16510" y="12166"/>
                    <a:pt x="16276" y="11751"/>
                  </a:cubicBezTo>
                  <a:cubicBezTo>
                    <a:pt x="15416" y="8459"/>
                    <a:pt x="13403" y="7300"/>
                    <a:pt x="12668" y="6441"/>
                  </a:cubicBezTo>
                  <a:cubicBezTo>
                    <a:pt x="11969" y="5625"/>
                    <a:pt x="10110" y="3492"/>
                    <a:pt x="9627" y="3492"/>
                  </a:cubicBezTo>
                  <a:cubicBezTo>
                    <a:pt x="9602" y="3492"/>
                    <a:pt x="9580" y="3498"/>
                    <a:pt x="9563" y="3510"/>
                  </a:cubicBezTo>
                  <a:cubicBezTo>
                    <a:pt x="9217" y="3755"/>
                    <a:pt x="8990" y="4677"/>
                    <a:pt x="9563" y="5598"/>
                  </a:cubicBezTo>
                  <a:cubicBezTo>
                    <a:pt x="10102" y="6460"/>
                    <a:pt x="11659" y="7786"/>
                    <a:pt x="11256" y="7786"/>
                  </a:cubicBezTo>
                  <a:cubicBezTo>
                    <a:pt x="11231" y="7786"/>
                    <a:pt x="11200" y="7781"/>
                    <a:pt x="11160" y="7771"/>
                  </a:cubicBezTo>
                  <a:cubicBezTo>
                    <a:pt x="10748" y="7627"/>
                    <a:pt x="9668" y="6794"/>
                    <a:pt x="9190" y="6460"/>
                  </a:cubicBezTo>
                  <a:cubicBezTo>
                    <a:pt x="8139" y="5724"/>
                    <a:pt x="5455" y="2405"/>
                    <a:pt x="4215" y="1239"/>
                  </a:cubicBezTo>
                  <a:cubicBezTo>
                    <a:pt x="3295" y="374"/>
                    <a:pt x="2566" y="0"/>
                    <a:pt x="20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4;p45">
              <a:extLst>
                <a:ext uri="{FF2B5EF4-FFF2-40B4-BE49-F238E27FC236}">
                  <a16:creationId xmlns:a16="http://schemas.microsoft.com/office/drawing/2014/main" id="{610C9B2B-B921-40D3-893F-C6756BB56310}"/>
                </a:ext>
              </a:extLst>
            </p:cNvPr>
            <p:cNvSpPr/>
            <p:nvPr/>
          </p:nvSpPr>
          <p:spPr>
            <a:xfrm>
              <a:off x="6252846" y="1657624"/>
              <a:ext cx="288766" cy="982045"/>
            </a:xfrm>
            <a:custGeom>
              <a:avLst/>
              <a:gdLst/>
              <a:ahLst/>
              <a:cxnLst/>
              <a:rect l="l" t="t" r="r" b="b"/>
              <a:pathLst>
                <a:path w="16658" h="56651" extrusionOk="0">
                  <a:moveTo>
                    <a:pt x="8535" y="0"/>
                  </a:moveTo>
                  <a:lnTo>
                    <a:pt x="0" y="8392"/>
                  </a:lnTo>
                  <a:cubicBezTo>
                    <a:pt x="0" y="8392"/>
                    <a:pt x="6711" y="28360"/>
                    <a:pt x="6974" y="29811"/>
                  </a:cubicBezTo>
                  <a:cubicBezTo>
                    <a:pt x="7238" y="31261"/>
                    <a:pt x="6847" y="35919"/>
                    <a:pt x="8701" y="42704"/>
                  </a:cubicBezTo>
                  <a:cubicBezTo>
                    <a:pt x="9545" y="45800"/>
                    <a:pt x="11230" y="50732"/>
                    <a:pt x="11118" y="52808"/>
                  </a:cubicBezTo>
                  <a:lnTo>
                    <a:pt x="12258" y="55192"/>
                  </a:lnTo>
                  <a:cubicBezTo>
                    <a:pt x="12258" y="55192"/>
                    <a:pt x="13649" y="56651"/>
                    <a:pt x="14811" y="56651"/>
                  </a:cubicBezTo>
                  <a:cubicBezTo>
                    <a:pt x="15736" y="56651"/>
                    <a:pt x="16516" y="55728"/>
                    <a:pt x="16339" y="52417"/>
                  </a:cubicBezTo>
                  <a:cubicBezTo>
                    <a:pt x="15884" y="43923"/>
                    <a:pt x="16658" y="32575"/>
                    <a:pt x="15529" y="28225"/>
                  </a:cubicBezTo>
                  <a:cubicBezTo>
                    <a:pt x="14399" y="23876"/>
                    <a:pt x="8535" y="0"/>
                    <a:pt x="8535" y="0"/>
                  </a:cubicBez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5;p45">
              <a:extLst>
                <a:ext uri="{FF2B5EF4-FFF2-40B4-BE49-F238E27FC236}">
                  <a16:creationId xmlns:a16="http://schemas.microsoft.com/office/drawing/2014/main" id="{CF12185B-F05E-4AD7-BC8D-9CE3A92A04FE}"/>
                </a:ext>
              </a:extLst>
            </p:cNvPr>
            <p:cNvSpPr/>
            <p:nvPr/>
          </p:nvSpPr>
          <p:spPr>
            <a:xfrm>
              <a:off x="6429455" y="2566255"/>
              <a:ext cx="156743" cy="304819"/>
            </a:xfrm>
            <a:custGeom>
              <a:avLst/>
              <a:gdLst/>
              <a:ahLst/>
              <a:cxnLst/>
              <a:rect l="l" t="t" r="r" b="b"/>
              <a:pathLst>
                <a:path w="9042" h="17584" extrusionOk="0">
                  <a:moveTo>
                    <a:pt x="6151" y="1"/>
                  </a:moveTo>
                  <a:cubicBezTo>
                    <a:pt x="6151" y="1"/>
                    <a:pt x="4774" y="331"/>
                    <a:pt x="3215" y="441"/>
                  </a:cubicBezTo>
                  <a:cubicBezTo>
                    <a:pt x="3075" y="451"/>
                    <a:pt x="2936" y="455"/>
                    <a:pt x="2800" y="455"/>
                  </a:cubicBezTo>
                  <a:cubicBezTo>
                    <a:pt x="2049" y="455"/>
                    <a:pt x="1376" y="329"/>
                    <a:pt x="1084" y="329"/>
                  </a:cubicBezTo>
                  <a:cubicBezTo>
                    <a:pt x="977" y="329"/>
                    <a:pt x="921" y="346"/>
                    <a:pt x="931" y="393"/>
                  </a:cubicBezTo>
                  <a:cubicBezTo>
                    <a:pt x="1111" y="1253"/>
                    <a:pt x="1" y="3645"/>
                    <a:pt x="390" y="5603"/>
                  </a:cubicBezTo>
                  <a:cubicBezTo>
                    <a:pt x="603" y="6677"/>
                    <a:pt x="1279" y="8006"/>
                    <a:pt x="1500" y="9170"/>
                  </a:cubicBezTo>
                  <a:cubicBezTo>
                    <a:pt x="1854" y="11038"/>
                    <a:pt x="1897" y="11825"/>
                    <a:pt x="2186" y="12275"/>
                  </a:cubicBezTo>
                  <a:cubicBezTo>
                    <a:pt x="2396" y="12603"/>
                    <a:pt x="2555" y="12745"/>
                    <a:pt x="2674" y="12745"/>
                  </a:cubicBezTo>
                  <a:cubicBezTo>
                    <a:pt x="3327" y="12745"/>
                    <a:pt x="2809" y="8526"/>
                    <a:pt x="3117" y="7507"/>
                  </a:cubicBezTo>
                  <a:cubicBezTo>
                    <a:pt x="3139" y="7434"/>
                    <a:pt x="3164" y="7399"/>
                    <a:pt x="3194" y="7399"/>
                  </a:cubicBezTo>
                  <a:cubicBezTo>
                    <a:pt x="3680" y="7399"/>
                    <a:pt x="5122" y="17013"/>
                    <a:pt x="6510" y="17541"/>
                  </a:cubicBezTo>
                  <a:cubicBezTo>
                    <a:pt x="6587" y="17570"/>
                    <a:pt x="6662" y="17584"/>
                    <a:pt x="6734" y="17584"/>
                  </a:cubicBezTo>
                  <a:cubicBezTo>
                    <a:pt x="8044" y="17584"/>
                    <a:pt x="8573" y="12966"/>
                    <a:pt x="8802" y="10189"/>
                  </a:cubicBezTo>
                  <a:cubicBezTo>
                    <a:pt x="9042" y="7260"/>
                    <a:pt x="6625" y="2040"/>
                    <a:pt x="6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6;p45">
              <a:extLst>
                <a:ext uri="{FF2B5EF4-FFF2-40B4-BE49-F238E27FC236}">
                  <a16:creationId xmlns:a16="http://schemas.microsoft.com/office/drawing/2014/main" id="{F924CE6E-A704-4C9E-9E34-517CBDED6A35}"/>
                </a:ext>
              </a:extLst>
            </p:cNvPr>
            <p:cNvSpPr/>
            <p:nvPr/>
          </p:nvSpPr>
          <p:spPr>
            <a:xfrm>
              <a:off x="6134257" y="1531165"/>
              <a:ext cx="382358" cy="543851"/>
            </a:xfrm>
            <a:custGeom>
              <a:avLst/>
              <a:gdLst/>
              <a:ahLst/>
              <a:cxnLst/>
              <a:rect l="l" t="t" r="r" b="b"/>
              <a:pathLst>
                <a:path w="22057" h="31373" extrusionOk="0">
                  <a:moveTo>
                    <a:pt x="11911" y="1"/>
                  </a:moveTo>
                  <a:cubicBezTo>
                    <a:pt x="11911" y="1"/>
                    <a:pt x="1" y="15389"/>
                    <a:pt x="6250" y="21426"/>
                  </a:cubicBezTo>
                  <a:cubicBezTo>
                    <a:pt x="7878" y="22999"/>
                    <a:pt x="9277" y="26715"/>
                    <a:pt x="10457" y="31338"/>
                  </a:cubicBezTo>
                  <a:lnTo>
                    <a:pt x="10459" y="31335"/>
                  </a:lnTo>
                  <a:cubicBezTo>
                    <a:pt x="10459" y="31335"/>
                    <a:pt x="10833" y="31373"/>
                    <a:pt x="11462" y="31373"/>
                  </a:cubicBezTo>
                  <a:cubicBezTo>
                    <a:pt x="13605" y="31373"/>
                    <a:pt x="18711" y="30935"/>
                    <a:pt x="22056" y="27071"/>
                  </a:cubicBezTo>
                  <a:cubicBezTo>
                    <a:pt x="21681" y="24960"/>
                    <a:pt x="21286" y="22939"/>
                    <a:pt x="20869" y="21076"/>
                  </a:cubicBezTo>
                  <a:cubicBezTo>
                    <a:pt x="17377" y="5416"/>
                    <a:pt x="17143" y="4367"/>
                    <a:pt x="11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67;p45">
              <a:extLst>
                <a:ext uri="{FF2B5EF4-FFF2-40B4-BE49-F238E27FC236}">
                  <a16:creationId xmlns:a16="http://schemas.microsoft.com/office/drawing/2014/main" id="{C3FC5C69-C115-4898-BFA1-9BBE273243CA}"/>
                </a:ext>
              </a:extLst>
            </p:cNvPr>
            <p:cNvSpPr/>
            <p:nvPr/>
          </p:nvSpPr>
          <p:spPr>
            <a:xfrm>
              <a:off x="5814080" y="1120152"/>
              <a:ext cx="349231" cy="94198"/>
            </a:xfrm>
            <a:custGeom>
              <a:avLst/>
              <a:gdLst/>
              <a:ahLst/>
              <a:cxnLst/>
              <a:rect l="l" t="t" r="r" b="b"/>
              <a:pathLst>
                <a:path w="20146" h="5434" extrusionOk="0">
                  <a:moveTo>
                    <a:pt x="2523" y="1"/>
                  </a:moveTo>
                  <a:lnTo>
                    <a:pt x="0" y="974"/>
                  </a:lnTo>
                  <a:lnTo>
                    <a:pt x="1048" y="5433"/>
                  </a:lnTo>
                  <a:lnTo>
                    <a:pt x="19244" y="4839"/>
                  </a:lnTo>
                  <a:lnTo>
                    <a:pt x="20145" y="578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rgbClr val="4D30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8;p45">
              <a:extLst>
                <a:ext uri="{FF2B5EF4-FFF2-40B4-BE49-F238E27FC236}">
                  <a16:creationId xmlns:a16="http://schemas.microsoft.com/office/drawing/2014/main" id="{19999FC1-28B7-457B-A577-B3B35661748D}"/>
                </a:ext>
              </a:extLst>
            </p:cNvPr>
            <p:cNvSpPr/>
            <p:nvPr/>
          </p:nvSpPr>
          <p:spPr>
            <a:xfrm>
              <a:off x="5961514" y="3881843"/>
              <a:ext cx="283289" cy="239414"/>
            </a:xfrm>
            <a:custGeom>
              <a:avLst/>
              <a:gdLst/>
              <a:ahLst/>
              <a:cxnLst/>
              <a:rect l="l" t="t" r="r" b="b"/>
              <a:pathLst>
                <a:path w="16342" h="13811" extrusionOk="0">
                  <a:moveTo>
                    <a:pt x="1397" y="1"/>
                  </a:moveTo>
                  <a:cubicBezTo>
                    <a:pt x="1397" y="1"/>
                    <a:pt x="1" y="4216"/>
                    <a:pt x="826" y="5232"/>
                  </a:cubicBezTo>
                  <a:cubicBezTo>
                    <a:pt x="1654" y="6247"/>
                    <a:pt x="3308" y="8351"/>
                    <a:pt x="3829" y="8710"/>
                  </a:cubicBezTo>
                  <a:cubicBezTo>
                    <a:pt x="3878" y="8743"/>
                    <a:pt x="3923" y="8759"/>
                    <a:pt x="3964" y="8759"/>
                  </a:cubicBezTo>
                  <a:cubicBezTo>
                    <a:pt x="4308" y="8759"/>
                    <a:pt x="4407" y="7711"/>
                    <a:pt x="4429" y="7417"/>
                  </a:cubicBezTo>
                  <a:lnTo>
                    <a:pt x="4429" y="7417"/>
                  </a:lnTo>
                  <a:cubicBezTo>
                    <a:pt x="4207" y="11423"/>
                    <a:pt x="8885" y="13810"/>
                    <a:pt x="12053" y="13810"/>
                  </a:cubicBezTo>
                  <a:cubicBezTo>
                    <a:pt x="13167" y="13810"/>
                    <a:pt x="14094" y="13515"/>
                    <a:pt x="14556" y="12891"/>
                  </a:cubicBezTo>
                  <a:cubicBezTo>
                    <a:pt x="16342" y="10483"/>
                    <a:pt x="13155" y="6780"/>
                    <a:pt x="10248" y="1511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9;p45">
              <a:extLst>
                <a:ext uri="{FF2B5EF4-FFF2-40B4-BE49-F238E27FC236}">
                  <a16:creationId xmlns:a16="http://schemas.microsoft.com/office/drawing/2014/main" id="{EEA9ACD4-1962-4BBC-8620-FA0603594688}"/>
                </a:ext>
              </a:extLst>
            </p:cNvPr>
            <p:cNvSpPr/>
            <p:nvPr/>
          </p:nvSpPr>
          <p:spPr>
            <a:xfrm>
              <a:off x="5770864" y="4055626"/>
              <a:ext cx="239084" cy="185762"/>
            </a:xfrm>
            <a:custGeom>
              <a:avLst/>
              <a:gdLst/>
              <a:ahLst/>
              <a:cxnLst/>
              <a:rect l="l" t="t" r="r" b="b"/>
              <a:pathLst>
                <a:path w="13792" h="10716" extrusionOk="0">
                  <a:moveTo>
                    <a:pt x="11021" y="0"/>
                  </a:moveTo>
                  <a:lnTo>
                    <a:pt x="892" y="178"/>
                  </a:lnTo>
                  <a:cubicBezTo>
                    <a:pt x="892" y="178"/>
                    <a:pt x="309" y="7460"/>
                    <a:pt x="155" y="8703"/>
                  </a:cubicBezTo>
                  <a:cubicBezTo>
                    <a:pt x="0" y="9947"/>
                    <a:pt x="2493" y="10613"/>
                    <a:pt x="7104" y="10710"/>
                  </a:cubicBezTo>
                  <a:cubicBezTo>
                    <a:pt x="7298" y="10714"/>
                    <a:pt x="7484" y="10716"/>
                    <a:pt x="7663" y="10716"/>
                  </a:cubicBezTo>
                  <a:cubicBezTo>
                    <a:pt x="11743" y="10716"/>
                    <a:pt x="12093" y="9690"/>
                    <a:pt x="12922" y="8657"/>
                  </a:cubicBezTo>
                  <a:cubicBezTo>
                    <a:pt x="13792" y="7577"/>
                    <a:pt x="10703" y="2546"/>
                    <a:pt x="1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70;p45">
              <a:extLst>
                <a:ext uri="{FF2B5EF4-FFF2-40B4-BE49-F238E27FC236}">
                  <a16:creationId xmlns:a16="http://schemas.microsoft.com/office/drawing/2014/main" id="{5F77A000-CC1D-468B-83D2-684E37CE3341}"/>
                </a:ext>
              </a:extLst>
            </p:cNvPr>
            <p:cNvSpPr/>
            <p:nvPr/>
          </p:nvSpPr>
          <p:spPr>
            <a:xfrm>
              <a:off x="5711942" y="2576552"/>
              <a:ext cx="617542" cy="1534772"/>
            </a:xfrm>
            <a:custGeom>
              <a:avLst/>
              <a:gdLst/>
              <a:ahLst/>
              <a:cxnLst/>
              <a:rect l="l" t="t" r="r" b="b"/>
              <a:pathLst>
                <a:path w="35624" h="88536" extrusionOk="0">
                  <a:moveTo>
                    <a:pt x="18845" y="20557"/>
                  </a:moveTo>
                  <a:lnTo>
                    <a:pt x="18845" y="20557"/>
                  </a:lnTo>
                  <a:cubicBezTo>
                    <a:pt x="19826" y="28064"/>
                    <a:pt x="18580" y="42792"/>
                    <a:pt x="17141" y="55304"/>
                  </a:cubicBezTo>
                  <a:cubicBezTo>
                    <a:pt x="17077" y="49731"/>
                    <a:pt x="16972" y="44663"/>
                    <a:pt x="16799" y="41383"/>
                  </a:cubicBezTo>
                  <a:cubicBezTo>
                    <a:pt x="16194" y="29821"/>
                    <a:pt x="18845" y="20557"/>
                    <a:pt x="18845" y="20557"/>
                  </a:cubicBezTo>
                  <a:close/>
                  <a:moveTo>
                    <a:pt x="18528" y="1"/>
                  </a:moveTo>
                  <a:lnTo>
                    <a:pt x="1" y="708"/>
                  </a:lnTo>
                  <a:cubicBezTo>
                    <a:pt x="1" y="708"/>
                    <a:pt x="605" y="29031"/>
                    <a:pt x="551" y="36328"/>
                  </a:cubicBezTo>
                  <a:cubicBezTo>
                    <a:pt x="494" y="43625"/>
                    <a:pt x="679" y="86968"/>
                    <a:pt x="679" y="86968"/>
                  </a:cubicBezTo>
                  <a:cubicBezTo>
                    <a:pt x="3799" y="88137"/>
                    <a:pt x="6600" y="88536"/>
                    <a:pt x="8971" y="88536"/>
                  </a:cubicBezTo>
                  <a:cubicBezTo>
                    <a:pt x="14083" y="88536"/>
                    <a:pt x="17193" y="86679"/>
                    <a:pt x="17193" y="86679"/>
                  </a:cubicBezTo>
                  <a:cubicBezTo>
                    <a:pt x="17193" y="86679"/>
                    <a:pt x="17214" y="83446"/>
                    <a:pt x="17224" y="78644"/>
                  </a:cubicBezTo>
                  <a:cubicBezTo>
                    <a:pt x="19502" y="79737"/>
                    <a:pt x="21569" y="80074"/>
                    <a:pt x="23253" y="80074"/>
                  </a:cubicBezTo>
                  <a:cubicBezTo>
                    <a:pt x="25964" y="80074"/>
                    <a:pt x="27680" y="79200"/>
                    <a:pt x="27680" y="79200"/>
                  </a:cubicBezTo>
                  <a:cubicBezTo>
                    <a:pt x="27680" y="79200"/>
                    <a:pt x="32249" y="46931"/>
                    <a:pt x="32934" y="36190"/>
                  </a:cubicBezTo>
                  <a:cubicBezTo>
                    <a:pt x="33621" y="25448"/>
                    <a:pt x="35465" y="2354"/>
                    <a:pt x="35623" y="206"/>
                  </a:cubicBezTo>
                  <a:lnTo>
                    <a:pt x="18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71;p45">
              <a:extLst>
                <a:ext uri="{FF2B5EF4-FFF2-40B4-BE49-F238E27FC236}">
                  <a16:creationId xmlns:a16="http://schemas.microsoft.com/office/drawing/2014/main" id="{A2BB18A0-E3EF-4803-AF31-BD2A6194E3B0}"/>
                </a:ext>
              </a:extLst>
            </p:cNvPr>
            <p:cNvSpPr/>
            <p:nvPr/>
          </p:nvSpPr>
          <p:spPr>
            <a:xfrm>
              <a:off x="5992024" y="1354747"/>
              <a:ext cx="103299" cy="116682"/>
            </a:xfrm>
            <a:custGeom>
              <a:avLst/>
              <a:gdLst/>
              <a:ahLst/>
              <a:cxnLst/>
              <a:rect l="l" t="t" r="r" b="b"/>
              <a:pathLst>
                <a:path w="5959" h="6731" extrusionOk="0">
                  <a:moveTo>
                    <a:pt x="5426" y="0"/>
                  </a:moveTo>
                  <a:lnTo>
                    <a:pt x="0" y="655"/>
                  </a:lnTo>
                  <a:lnTo>
                    <a:pt x="107" y="6731"/>
                  </a:lnTo>
                  <a:cubicBezTo>
                    <a:pt x="2824" y="6682"/>
                    <a:pt x="5958" y="3030"/>
                    <a:pt x="5958" y="3030"/>
                  </a:cubicBezTo>
                  <a:lnTo>
                    <a:pt x="5426" y="0"/>
                  </a:ln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72;p45">
              <a:extLst>
                <a:ext uri="{FF2B5EF4-FFF2-40B4-BE49-F238E27FC236}">
                  <a16:creationId xmlns:a16="http://schemas.microsoft.com/office/drawing/2014/main" id="{EB0E4F98-6BF0-461E-B165-AEFEF6C852FE}"/>
                </a:ext>
              </a:extLst>
            </p:cNvPr>
            <p:cNvSpPr/>
            <p:nvPr/>
          </p:nvSpPr>
          <p:spPr>
            <a:xfrm>
              <a:off x="5890233" y="1358040"/>
              <a:ext cx="103681" cy="113406"/>
            </a:xfrm>
            <a:custGeom>
              <a:avLst/>
              <a:gdLst/>
              <a:ahLst/>
              <a:cxnLst/>
              <a:rect l="l" t="t" r="r" b="b"/>
              <a:pathLst>
                <a:path w="5981" h="6542" extrusionOk="0">
                  <a:moveTo>
                    <a:pt x="427" y="0"/>
                  </a:moveTo>
                  <a:lnTo>
                    <a:pt x="0" y="3046"/>
                  </a:lnTo>
                  <a:cubicBezTo>
                    <a:pt x="0" y="3046"/>
                    <a:pt x="3219" y="6541"/>
                    <a:pt x="5927" y="6541"/>
                  </a:cubicBezTo>
                  <a:cubicBezTo>
                    <a:pt x="5945" y="6541"/>
                    <a:pt x="5963" y="6541"/>
                    <a:pt x="5980" y="6541"/>
                  </a:cubicBezTo>
                  <a:lnTo>
                    <a:pt x="5873" y="46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73;p45">
              <a:extLst>
                <a:ext uri="{FF2B5EF4-FFF2-40B4-BE49-F238E27FC236}">
                  <a16:creationId xmlns:a16="http://schemas.microsoft.com/office/drawing/2014/main" id="{BEE08C60-8D63-4D4B-96A8-107423BF14D2}"/>
                </a:ext>
              </a:extLst>
            </p:cNvPr>
            <p:cNvSpPr/>
            <p:nvPr/>
          </p:nvSpPr>
          <p:spPr>
            <a:xfrm>
              <a:off x="5890233" y="1354747"/>
              <a:ext cx="205090" cy="116699"/>
            </a:xfrm>
            <a:custGeom>
              <a:avLst/>
              <a:gdLst/>
              <a:ahLst/>
              <a:cxnLst/>
              <a:rect l="l" t="t" r="r" b="b"/>
              <a:pathLst>
                <a:path w="11831" h="6732" extrusionOk="0">
                  <a:moveTo>
                    <a:pt x="11298" y="0"/>
                  </a:moveTo>
                  <a:lnTo>
                    <a:pt x="5873" y="655"/>
                  </a:lnTo>
                  <a:lnTo>
                    <a:pt x="427" y="190"/>
                  </a:lnTo>
                  <a:lnTo>
                    <a:pt x="0" y="3236"/>
                  </a:lnTo>
                  <a:cubicBezTo>
                    <a:pt x="0" y="3236"/>
                    <a:pt x="3219" y="6731"/>
                    <a:pt x="5927" y="6731"/>
                  </a:cubicBezTo>
                  <a:cubicBezTo>
                    <a:pt x="5945" y="6731"/>
                    <a:pt x="5963" y="6731"/>
                    <a:pt x="5980" y="6731"/>
                  </a:cubicBezTo>
                  <a:cubicBezTo>
                    <a:pt x="8696" y="6682"/>
                    <a:pt x="11830" y="3030"/>
                    <a:pt x="11830" y="3030"/>
                  </a:cubicBezTo>
                  <a:lnTo>
                    <a:pt x="11298" y="0"/>
                  </a:ln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74;p45">
              <a:extLst>
                <a:ext uri="{FF2B5EF4-FFF2-40B4-BE49-F238E27FC236}">
                  <a16:creationId xmlns:a16="http://schemas.microsoft.com/office/drawing/2014/main" id="{AB0A91CB-C2A4-4A38-A101-F00D1DAD1823}"/>
                </a:ext>
              </a:extLst>
            </p:cNvPr>
            <p:cNvSpPr/>
            <p:nvPr/>
          </p:nvSpPr>
          <p:spPr>
            <a:xfrm>
              <a:off x="5815085" y="998859"/>
              <a:ext cx="348381" cy="420356"/>
            </a:xfrm>
            <a:custGeom>
              <a:avLst/>
              <a:gdLst/>
              <a:ahLst/>
              <a:cxnLst/>
              <a:rect l="l" t="t" r="r" b="b"/>
              <a:pathLst>
                <a:path w="20097" h="24249" extrusionOk="0">
                  <a:moveTo>
                    <a:pt x="9876" y="1"/>
                  </a:moveTo>
                  <a:cubicBezTo>
                    <a:pt x="3163" y="239"/>
                    <a:pt x="2023" y="3617"/>
                    <a:pt x="1448" y="4946"/>
                  </a:cubicBezTo>
                  <a:cubicBezTo>
                    <a:pt x="871" y="6276"/>
                    <a:pt x="1792" y="10937"/>
                    <a:pt x="1792" y="10937"/>
                  </a:cubicBezTo>
                  <a:cubicBezTo>
                    <a:pt x="1792" y="10937"/>
                    <a:pt x="1421" y="10223"/>
                    <a:pt x="697" y="10117"/>
                  </a:cubicBezTo>
                  <a:cubicBezTo>
                    <a:pt x="686" y="10115"/>
                    <a:pt x="675" y="10114"/>
                    <a:pt x="664" y="10114"/>
                  </a:cubicBezTo>
                  <a:cubicBezTo>
                    <a:pt x="0" y="10114"/>
                    <a:pt x="754" y="13372"/>
                    <a:pt x="775" y="14433"/>
                  </a:cubicBezTo>
                  <a:cubicBezTo>
                    <a:pt x="793" y="15512"/>
                    <a:pt x="2106" y="15130"/>
                    <a:pt x="2378" y="16993"/>
                  </a:cubicBezTo>
                  <a:cubicBezTo>
                    <a:pt x="2652" y="18858"/>
                    <a:pt x="4746" y="22161"/>
                    <a:pt x="6566" y="23327"/>
                  </a:cubicBezTo>
                  <a:cubicBezTo>
                    <a:pt x="7807" y="24122"/>
                    <a:pt x="9092" y="24249"/>
                    <a:pt x="9784" y="24249"/>
                  </a:cubicBezTo>
                  <a:cubicBezTo>
                    <a:pt x="10107" y="24249"/>
                    <a:pt x="10301" y="24221"/>
                    <a:pt x="10301" y="24221"/>
                  </a:cubicBezTo>
                  <a:cubicBezTo>
                    <a:pt x="10301" y="24221"/>
                    <a:pt x="10422" y="24234"/>
                    <a:pt x="10631" y="24234"/>
                  </a:cubicBezTo>
                  <a:cubicBezTo>
                    <a:pt x="11256" y="24234"/>
                    <a:pt x="12669" y="24118"/>
                    <a:pt x="14000" y="23195"/>
                  </a:cubicBezTo>
                  <a:cubicBezTo>
                    <a:pt x="15779" y="21967"/>
                    <a:pt x="17757" y="18593"/>
                    <a:pt x="17965" y="16720"/>
                  </a:cubicBezTo>
                  <a:cubicBezTo>
                    <a:pt x="18172" y="14846"/>
                    <a:pt x="19498" y="15184"/>
                    <a:pt x="19479" y="14105"/>
                  </a:cubicBezTo>
                  <a:cubicBezTo>
                    <a:pt x="19459" y="13047"/>
                    <a:pt x="20096" y="9785"/>
                    <a:pt x="19442" y="9785"/>
                  </a:cubicBezTo>
                  <a:cubicBezTo>
                    <a:pt x="19429" y="9785"/>
                    <a:pt x="19416" y="9786"/>
                    <a:pt x="19402" y="9789"/>
                  </a:cubicBezTo>
                  <a:cubicBezTo>
                    <a:pt x="18686" y="9922"/>
                    <a:pt x="18338" y="10647"/>
                    <a:pt x="18338" y="10647"/>
                  </a:cubicBezTo>
                  <a:cubicBezTo>
                    <a:pt x="18338" y="10647"/>
                    <a:pt x="19096" y="5956"/>
                    <a:pt x="18474" y="4648"/>
                  </a:cubicBezTo>
                  <a:cubicBezTo>
                    <a:pt x="17851" y="3339"/>
                    <a:pt x="16594" y="3"/>
                    <a:pt x="9876" y="1"/>
                  </a:cubicBez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75;p45">
              <a:extLst>
                <a:ext uri="{FF2B5EF4-FFF2-40B4-BE49-F238E27FC236}">
                  <a16:creationId xmlns:a16="http://schemas.microsoft.com/office/drawing/2014/main" id="{F5809D34-74C6-437A-81A0-D76B39E53549}"/>
                </a:ext>
              </a:extLst>
            </p:cNvPr>
            <p:cNvSpPr/>
            <p:nvPr/>
          </p:nvSpPr>
          <p:spPr>
            <a:xfrm>
              <a:off x="5739782" y="903759"/>
              <a:ext cx="493510" cy="204900"/>
            </a:xfrm>
            <a:custGeom>
              <a:avLst/>
              <a:gdLst/>
              <a:ahLst/>
              <a:cxnLst/>
              <a:rect l="l" t="t" r="r" b="b"/>
              <a:pathLst>
                <a:path w="28469" h="11820" extrusionOk="0">
                  <a:moveTo>
                    <a:pt x="14072" y="1"/>
                  </a:moveTo>
                  <a:cubicBezTo>
                    <a:pt x="6456" y="1"/>
                    <a:pt x="433" y="6475"/>
                    <a:pt x="219" y="7998"/>
                  </a:cubicBezTo>
                  <a:cubicBezTo>
                    <a:pt x="0" y="9560"/>
                    <a:pt x="2615" y="11607"/>
                    <a:pt x="4216" y="11819"/>
                  </a:cubicBezTo>
                  <a:lnTo>
                    <a:pt x="14240" y="8845"/>
                  </a:lnTo>
                  <a:lnTo>
                    <a:pt x="24361" y="11467"/>
                  </a:lnTo>
                  <a:cubicBezTo>
                    <a:pt x="25955" y="11198"/>
                    <a:pt x="28468" y="9061"/>
                    <a:pt x="28196" y="7508"/>
                  </a:cubicBezTo>
                  <a:cubicBezTo>
                    <a:pt x="27930" y="5993"/>
                    <a:pt x="22841" y="1"/>
                    <a:pt x="14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76;p45">
              <a:extLst>
                <a:ext uri="{FF2B5EF4-FFF2-40B4-BE49-F238E27FC236}">
                  <a16:creationId xmlns:a16="http://schemas.microsoft.com/office/drawing/2014/main" id="{368391A7-D1F7-44BB-8A05-3C9B27D22538}"/>
                </a:ext>
              </a:extLst>
            </p:cNvPr>
            <p:cNvSpPr/>
            <p:nvPr/>
          </p:nvSpPr>
          <p:spPr>
            <a:xfrm>
              <a:off x="5812502" y="1049131"/>
              <a:ext cx="350046" cy="87230"/>
            </a:xfrm>
            <a:custGeom>
              <a:avLst/>
              <a:gdLst/>
              <a:ahLst/>
              <a:cxnLst/>
              <a:rect l="l" t="t" r="r" b="b"/>
              <a:pathLst>
                <a:path w="20193" h="5032" extrusionOk="0">
                  <a:moveTo>
                    <a:pt x="10821" y="0"/>
                  </a:moveTo>
                  <a:cubicBezTo>
                    <a:pt x="10562" y="0"/>
                    <a:pt x="10293" y="2"/>
                    <a:pt x="10014" y="6"/>
                  </a:cubicBezTo>
                  <a:cubicBezTo>
                    <a:pt x="4417" y="83"/>
                    <a:pt x="3076" y="844"/>
                    <a:pt x="1647" y="1366"/>
                  </a:cubicBezTo>
                  <a:cubicBezTo>
                    <a:pt x="219" y="1888"/>
                    <a:pt x="0" y="2833"/>
                    <a:pt x="0" y="2833"/>
                  </a:cubicBezTo>
                  <a:lnTo>
                    <a:pt x="50" y="5032"/>
                  </a:lnTo>
                  <a:lnTo>
                    <a:pt x="10116" y="4642"/>
                  </a:lnTo>
                  <a:lnTo>
                    <a:pt x="20193" y="4754"/>
                  </a:lnTo>
                  <a:lnTo>
                    <a:pt x="20145" y="2555"/>
                  </a:lnTo>
                  <a:cubicBezTo>
                    <a:pt x="20145" y="2555"/>
                    <a:pt x="19883" y="1618"/>
                    <a:pt x="18433" y="1135"/>
                  </a:cubicBezTo>
                  <a:cubicBezTo>
                    <a:pt x="17055" y="676"/>
                    <a:pt x="15744" y="0"/>
                    <a:pt x="10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77;p45">
              <a:extLst>
                <a:ext uri="{FF2B5EF4-FFF2-40B4-BE49-F238E27FC236}">
                  <a16:creationId xmlns:a16="http://schemas.microsoft.com/office/drawing/2014/main" id="{DDED4725-204D-4064-8CBD-36AE012CE8A6}"/>
                </a:ext>
              </a:extLst>
            </p:cNvPr>
            <p:cNvSpPr/>
            <p:nvPr/>
          </p:nvSpPr>
          <p:spPr>
            <a:xfrm>
              <a:off x="5814080" y="1102522"/>
              <a:ext cx="349231" cy="78285"/>
            </a:xfrm>
            <a:custGeom>
              <a:avLst/>
              <a:gdLst/>
              <a:ahLst/>
              <a:cxnLst/>
              <a:rect l="l" t="t" r="r" b="b"/>
              <a:pathLst>
                <a:path w="20146" h="4516" extrusionOk="0">
                  <a:moveTo>
                    <a:pt x="10385" y="0"/>
                  </a:moveTo>
                  <a:cubicBezTo>
                    <a:pt x="10273" y="0"/>
                    <a:pt x="10160" y="1"/>
                    <a:pt x="10045" y="2"/>
                  </a:cubicBezTo>
                  <a:cubicBezTo>
                    <a:pt x="2773" y="235"/>
                    <a:pt x="0" y="1991"/>
                    <a:pt x="0" y="1991"/>
                  </a:cubicBezTo>
                  <a:cubicBezTo>
                    <a:pt x="1223" y="4256"/>
                    <a:pt x="5999" y="4516"/>
                    <a:pt x="8714" y="4516"/>
                  </a:cubicBezTo>
                  <a:cubicBezTo>
                    <a:pt x="9293" y="4516"/>
                    <a:pt x="9778" y="4504"/>
                    <a:pt x="10115" y="4497"/>
                  </a:cubicBezTo>
                  <a:cubicBezTo>
                    <a:pt x="12033" y="4460"/>
                    <a:pt x="18748" y="4399"/>
                    <a:pt x="20145" y="1595"/>
                  </a:cubicBezTo>
                  <a:cubicBezTo>
                    <a:pt x="20145" y="1595"/>
                    <a:pt x="17408" y="0"/>
                    <a:pt x="103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78;p45">
              <a:extLst>
                <a:ext uri="{FF2B5EF4-FFF2-40B4-BE49-F238E27FC236}">
                  <a16:creationId xmlns:a16="http://schemas.microsoft.com/office/drawing/2014/main" id="{EF80B553-B17B-45F8-81D1-2D848C0141D4}"/>
                </a:ext>
              </a:extLst>
            </p:cNvPr>
            <p:cNvSpPr/>
            <p:nvPr/>
          </p:nvSpPr>
          <p:spPr>
            <a:xfrm>
              <a:off x="5682455" y="1453591"/>
              <a:ext cx="679341" cy="1171777"/>
            </a:xfrm>
            <a:custGeom>
              <a:avLst/>
              <a:gdLst/>
              <a:ahLst/>
              <a:cxnLst/>
              <a:rect l="l" t="t" r="r" b="b"/>
              <a:pathLst>
                <a:path w="39189" h="67596" extrusionOk="0">
                  <a:moveTo>
                    <a:pt x="2146" y="1"/>
                  </a:moveTo>
                  <a:cubicBezTo>
                    <a:pt x="1089" y="1"/>
                    <a:pt x="348" y="97"/>
                    <a:pt x="319" y="364"/>
                  </a:cubicBezTo>
                  <a:cubicBezTo>
                    <a:pt x="217" y="1326"/>
                    <a:pt x="307" y="22287"/>
                    <a:pt x="756" y="27317"/>
                  </a:cubicBezTo>
                  <a:cubicBezTo>
                    <a:pt x="1201" y="32347"/>
                    <a:pt x="739" y="53324"/>
                    <a:pt x="446" y="57048"/>
                  </a:cubicBezTo>
                  <a:cubicBezTo>
                    <a:pt x="150" y="60770"/>
                    <a:pt x="0" y="66063"/>
                    <a:pt x="0" y="66063"/>
                  </a:cubicBezTo>
                  <a:cubicBezTo>
                    <a:pt x="0" y="66063"/>
                    <a:pt x="4876" y="67596"/>
                    <a:pt x="19107" y="67596"/>
                  </a:cubicBezTo>
                  <a:cubicBezTo>
                    <a:pt x="19159" y="67596"/>
                    <a:pt x="19212" y="67596"/>
                    <a:pt x="19264" y="67596"/>
                  </a:cubicBezTo>
                  <a:cubicBezTo>
                    <a:pt x="19944" y="67572"/>
                    <a:pt x="20593" y="67546"/>
                    <a:pt x="21226" y="67519"/>
                  </a:cubicBezTo>
                  <a:cubicBezTo>
                    <a:pt x="34106" y="66983"/>
                    <a:pt x="39189" y="65806"/>
                    <a:pt x="39189" y="65806"/>
                  </a:cubicBezTo>
                  <a:cubicBezTo>
                    <a:pt x="39189" y="65806"/>
                    <a:pt x="38629" y="59857"/>
                    <a:pt x="38206" y="56146"/>
                  </a:cubicBezTo>
                  <a:cubicBezTo>
                    <a:pt x="37781" y="52436"/>
                    <a:pt x="34610" y="30124"/>
                    <a:pt x="34881" y="25082"/>
                  </a:cubicBezTo>
                  <a:cubicBezTo>
                    <a:pt x="35153" y="20040"/>
                    <a:pt x="38110" y="5432"/>
                    <a:pt x="37974" y="4476"/>
                  </a:cubicBezTo>
                  <a:cubicBezTo>
                    <a:pt x="37838" y="3519"/>
                    <a:pt x="26148" y="364"/>
                    <a:pt x="26148" y="364"/>
                  </a:cubicBezTo>
                  <a:lnTo>
                    <a:pt x="17984" y="2146"/>
                  </a:lnTo>
                  <a:lnTo>
                    <a:pt x="18333" y="19922"/>
                  </a:lnTo>
                  <a:cubicBezTo>
                    <a:pt x="18116" y="17940"/>
                    <a:pt x="17984" y="16756"/>
                    <a:pt x="17984" y="16756"/>
                  </a:cubicBezTo>
                  <a:lnTo>
                    <a:pt x="11570" y="981"/>
                  </a:lnTo>
                  <a:lnTo>
                    <a:pt x="9764" y="652"/>
                  </a:lnTo>
                  <a:cubicBezTo>
                    <a:pt x="9764" y="652"/>
                    <a:pt x="4891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79;p45">
              <a:extLst>
                <a:ext uri="{FF2B5EF4-FFF2-40B4-BE49-F238E27FC236}">
                  <a16:creationId xmlns:a16="http://schemas.microsoft.com/office/drawing/2014/main" id="{069C4691-980A-4808-B040-C567C4DEB89F}"/>
                </a:ext>
              </a:extLst>
            </p:cNvPr>
            <p:cNvSpPr/>
            <p:nvPr/>
          </p:nvSpPr>
          <p:spPr>
            <a:xfrm>
              <a:off x="5690187" y="2300232"/>
              <a:ext cx="654587" cy="184132"/>
            </a:xfrm>
            <a:custGeom>
              <a:avLst/>
              <a:gdLst/>
              <a:ahLst/>
              <a:cxnLst/>
              <a:rect l="l" t="t" r="r" b="b"/>
              <a:pathLst>
                <a:path w="37761" h="10622" extrusionOk="0">
                  <a:moveTo>
                    <a:pt x="36878" y="0"/>
                  </a:moveTo>
                  <a:cubicBezTo>
                    <a:pt x="31197" y="3130"/>
                    <a:pt x="23354" y="4002"/>
                    <a:pt x="16381" y="4002"/>
                  </a:cubicBezTo>
                  <a:cubicBezTo>
                    <a:pt x="7616" y="4002"/>
                    <a:pt x="225" y="2625"/>
                    <a:pt x="225" y="2625"/>
                  </a:cubicBezTo>
                  <a:lnTo>
                    <a:pt x="0" y="8208"/>
                  </a:lnTo>
                  <a:cubicBezTo>
                    <a:pt x="5833" y="9997"/>
                    <a:pt x="11593" y="10621"/>
                    <a:pt x="16790" y="10621"/>
                  </a:cubicBezTo>
                  <a:cubicBezTo>
                    <a:pt x="28770" y="10621"/>
                    <a:pt x="37760" y="7306"/>
                    <a:pt x="37760" y="7306"/>
                  </a:cubicBezTo>
                  <a:lnTo>
                    <a:pt x="368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80;p45">
              <a:extLst>
                <a:ext uri="{FF2B5EF4-FFF2-40B4-BE49-F238E27FC236}">
                  <a16:creationId xmlns:a16="http://schemas.microsoft.com/office/drawing/2014/main" id="{2FE0039C-1F02-485D-9CBC-4C44438FD68C}"/>
                </a:ext>
              </a:extLst>
            </p:cNvPr>
            <p:cNvSpPr/>
            <p:nvPr/>
          </p:nvSpPr>
          <p:spPr>
            <a:xfrm>
              <a:off x="5729693" y="1453591"/>
              <a:ext cx="212388" cy="938708"/>
            </a:xfrm>
            <a:custGeom>
              <a:avLst/>
              <a:gdLst/>
              <a:ahLst/>
              <a:cxnLst/>
              <a:rect l="l" t="t" r="r" b="b"/>
              <a:pathLst>
                <a:path w="12252" h="54151" extrusionOk="0">
                  <a:moveTo>
                    <a:pt x="0" y="1"/>
                  </a:moveTo>
                  <a:lnTo>
                    <a:pt x="7038" y="52564"/>
                  </a:lnTo>
                  <a:lnTo>
                    <a:pt x="12251" y="54151"/>
                  </a:lnTo>
                  <a:lnTo>
                    <a:pt x="2823" y="1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81;p45">
              <a:extLst>
                <a:ext uri="{FF2B5EF4-FFF2-40B4-BE49-F238E27FC236}">
                  <a16:creationId xmlns:a16="http://schemas.microsoft.com/office/drawing/2014/main" id="{287E6038-8F62-4C6C-A859-B1A5493AD9D8}"/>
                </a:ext>
              </a:extLst>
            </p:cNvPr>
            <p:cNvSpPr/>
            <p:nvPr/>
          </p:nvSpPr>
          <p:spPr>
            <a:xfrm>
              <a:off x="6090729" y="1489578"/>
              <a:ext cx="205766" cy="902720"/>
            </a:xfrm>
            <a:custGeom>
              <a:avLst/>
              <a:gdLst/>
              <a:ahLst/>
              <a:cxnLst/>
              <a:rect l="l" t="t" r="r" b="b"/>
              <a:pathLst>
                <a:path w="11870" h="52075" extrusionOk="0">
                  <a:moveTo>
                    <a:pt x="9620" y="1"/>
                  </a:moveTo>
                  <a:lnTo>
                    <a:pt x="0" y="52075"/>
                  </a:lnTo>
                  <a:lnTo>
                    <a:pt x="5215" y="50488"/>
                  </a:lnTo>
                  <a:lnTo>
                    <a:pt x="11870" y="778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82;p45">
              <a:extLst>
                <a:ext uri="{FF2B5EF4-FFF2-40B4-BE49-F238E27FC236}">
                  <a16:creationId xmlns:a16="http://schemas.microsoft.com/office/drawing/2014/main" id="{F409DDC6-142B-4546-BBB8-A5E383C98721}"/>
                </a:ext>
              </a:extLst>
            </p:cNvPr>
            <p:cNvSpPr/>
            <p:nvPr/>
          </p:nvSpPr>
          <p:spPr>
            <a:xfrm>
              <a:off x="5851675" y="1407249"/>
              <a:ext cx="284069" cy="398246"/>
            </a:xfrm>
            <a:custGeom>
              <a:avLst/>
              <a:gdLst/>
              <a:ahLst/>
              <a:cxnLst/>
              <a:rect l="l" t="t" r="r" b="b"/>
              <a:pathLst>
                <a:path w="16387" h="19429" extrusionOk="0">
                  <a:moveTo>
                    <a:pt x="14054" y="1"/>
                  </a:moveTo>
                  <a:cubicBezTo>
                    <a:pt x="12885" y="1319"/>
                    <a:pt x="10713" y="2504"/>
                    <a:pt x="9370" y="3161"/>
                  </a:cubicBezTo>
                  <a:lnTo>
                    <a:pt x="7019" y="3202"/>
                  </a:lnTo>
                  <a:cubicBezTo>
                    <a:pt x="5652" y="2592"/>
                    <a:pt x="3441" y="1484"/>
                    <a:pt x="2223" y="207"/>
                  </a:cubicBezTo>
                  <a:lnTo>
                    <a:pt x="1" y="3325"/>
                  </a:lnTo>
                  <a:lnTo>
                    <a:pt x="8222" y="19429"/>
                  </a:lnTo>
                  <a:lnTo>
                    <a:pt x="16386" y="3037"/>
                  </a:lnTo>
                  <a:lnTo>
                    <a:pt x="14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768;p73">
            <a:extLst>
              <a:ext uri="{FF2B5EF4-FFF2-40B4-BE49-F238E27FC236}">
                <a16:creationId xmlns:a16="http://schemas.microsoft.com/office/drawing/2014/main" id="{1B3C552F-6B76-4F2C-9B7F-22CCAEF5E21B}"/>
              </a:ext>
            </a:extLst>
          </p:cNvPr>
          <p:cNvGrpSpPr/>
          <p:nvPr/>
        </p:nvGrpSpPr>
        <p:grpSpPr>
          <a:xfrm>
            <a:off x="7154610" y="8725"/>
            <a:ext cx="1823431" cy="1361750"/>
            <a:chOff x="4936000" y="1453300"/>
            <a:chExt cx="3007200" cy="2480200"/>
          </a:xfrm>
        </p:grpSpPr>
        <p:sp>
          <p:nvSpPr>
            <p:cNvPr id="69" name="Google Shape;1769;p73">
              <a:extLst>
                <a:ext uri="{FF2B5EF4-FFF2-40B4-BE49-F238E27FC236}">
                  <a16:creationId xmlns:a16="http://schemas.microsoft.com/office/drawing/2014/main" id="{3166D970-0915-418C-A442-9F516A6A8EF8}"/>
                </a:ext>
              </a:extLst>
            </p:cNvPr>
            <p:cNvSpPr/>
            <p:nvPr/>
          </p:nvSpPr>
          <p:spPr>
            <a:xfrm>
              <a:off x="6188130" y="1851055"/>
              <a:ext cx="322528" cy="425874"/>
            </a:xfrm>
            <a:custGeom>
              <a:avLst/>
              <a:gdLst/>
              <a:ahLst/>
              <a:cxnLst/>
              <a:rect l="l" t="t" r="r" b="b"/>
              <a:pathLst>
                <a:path w="20738" h="27383" extrusionOk="0">
                  <a:moveTo>
                    <a:pt x="5669" y="0"/>
                  </a:moveTo>
                  <a:cubicBezTo>
                    <a:pt x="4716" y="0"/>
                    <a:pt x="1003" y="323"/>
                    <a:pt x="485" y="5304"/>
                  </a:cubicBezTo>
                  <a:cubicBezTo>
                    <a:pt x="0" y="9969"/>
                    <a:pt x="12916" y="26119"/>
                    <a:pt x="14860" y="27128"/>
                  </a:cubicBezTo>
                  <a:cubicBezTo>
                    <a:pt x="15197" y="27302"/>
                    <a:pt x="15600" y="27382"/>
                    <a:pt x="16030" y="27382"/>
                  </a:cubicBezTo>
                  <a:cubicBezTo>
                    <a:pt x="18080" y="27382"/>
                    <a:pt x="20737" y="25553"/>
                    <a:pt x="19813" y="23332"/>
                  </a:cubicBezTo>
                  <a:cubicBezTo>
                    <a:pt x="16792" y="16063"/>
                    <a:pt x="11493" y="7"/>
                    <a:pt x="5944" y="7"/>
                  </a:cubicBezTo>
                  <a:cubicBezTo>
                    <a:pt x="5927" y="7"/>
                    <a:pt x="5909" y="7"/>
                    <a:pt x="5891" y="8"/>
                  </a:cubicBezTo>
                  <a:cubicBezTo>
                    <a:pt x="5891" y="8"/>
                    <a:pt x="5810" y="0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70;p73">
              <a:extLst>
                <a:ext uri="{FF2B5EF4-FFF2-40B4-BE49-F238E27FC236}">
                  <a16:creationId xmlns:a16="http://schemas.microsoft.com/office/drawing/2014/main" id="{0D6AE750-E63F-45C5-8D74-54A7F5F2EA18}"/>
                </a:ext>
              </a:extLst>
            </p:cNvPr>
            <p:cNvSpPr/>
            <p:nvPr/>
          </p:nvSpPr>
          <p:spPr>
            <a:xfrm>
              <a:off x="6403890" y="2118605"/>
              <a:ext cx="451271" cy="161870"/>
            </a:xfrm>
            <a:custGeom>
              <a:avLst/>
              <a:gdLst/>
              <a:ahLst/>
              <a:cxnLst/>
              <a:rect l="l" t="t" r="r" b="b"/>
              <a:pathLst>
                <a:path w="29016" h="10408" extrusionOk="0">
                  <a:moveTo>
                    <a:pt x="21134" y="1"/>
                  </a:moveTo>
                  <a:cubicBezTo>
                    <a:pt x="14357" y="1"/>
                    <a:pt x="3207" y="1406"/>
                    <a:pt x="1165" y="4159"/>
                  </a:cubicBezTo>
                  <a:cubicBezTo>
                    <a:pt x="1165" y="4159"/>
                    <a:pt x="1" y="8991"/>
                    <a:pt x="1612" y="10055"/>
                  </a:cubicBezTo>
                  <a:cubicBezTo>
                    <a:pt x="1982" y="10299"/>
                    <a:pt x="2618" y="10408"/>
                    <a:pt x="3450" y="10408"/>
                  </a:cubicBezTo>
                  <a:cubicBezTo>
                    <a:pt x="9426" y="10408"/>
                    <a:pt x="25575" y="4820"/>
                    <a:pt x="27182" y="3638"/>
                  </a:cubicBezTo>
                  <a:cubicBezTo>
                    <a:pt x="29015" y="2297"/>
                    <a:pt x="28255" y="1008"/>
                    <a:pt x="25518" y="337"/>
                  </a:cubicBezTo>
                  <a:cubicBezTo>
                    <a:pt x="24604" y="112"/>
                    <a:pt x="23042" y="1"/>
                    <a:pt x="2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71;p73">
              <a:extLst>
                <a:ext uri="{FF2B5EF4-FFF2-40B4-BE49-F238E27FC236}">
                  <a16:creationId xmlns:a16="http://schemas.microsoft.com/office/drawing/2014/main" id="{E7102AEC-6E27-452C-8E46-6E48BF84E743}"/>
                </a:ext>
              </a:extLst>
            </p:cNvPr>
            <p:cNvSpPr/>
            <p:nvPr/>
          </p:nvSpPr>
          <p:spPr>
            <a:xfrm>
              <a:off x="6700398" y="2084685"/>
              <a:ext cx="263739" cy="140517"/>
            </a:xfrm>
            <a:custGeom>
              <a:avLst/>
              <a:gdLst/>
              <a:ahLst/>
              <a:cxnLst/>
              <a:rect l="l" t="t" r="r" b="b"/>
              <a:pathLst>
                <a:path w="16958" h="9035" extrusionOk="0">
                  <a:moveTo>
                    <a:pt x="11385" y="1"/>
                  </a:moveTo>
                  <a:lnTo>
                    <a:pt x="6773" y="1920"/>
                  </a:lnTo>
                  <a:lnTo>
                    <a:pt x="1" y="1979"/>
                  </a:lnTo>
                  <a:lnTo>
                    <a:pt x="947" y="9034"/>
                  </a:lnTo>
                  <a:lnTo>
                    <a:pt x="7459" y="7341"/>
                  </a:lnTo>
                  <a:cubicBezTo>
                    <a:pt x="7459" y="7341"/>
                    <a:pt x="8316" y="7852"/>
                    <a:pt x="10472" y="8074"/>
                  </a:cubicBezTo>
                  <a:cubicBezTo>
                    <a:pt x="10920" y="8120"/>
                    <a:pt x="11364" y="8139"/>
                    <a:pt x="11785" y="8139"/>
                  </a:cubicBezTo>
                  <a:cubicBezTo>
                    <a:pt x="13391" y="8139"/>
                    <a:pt x="14675" y="7872"/>
                    <a:pt x="14675" y="7872"/>
                  </a:cubicBezTo>
                  <a:cubicBezTo>
                    <a:pt x="14675" y="7872"/>
                    <a:pt x="15157" y="7397"/>
                    <a:pt x="14144" y="6747"/>
                  </a:cubicBezTo>
                  <a:cubicBezTo>
                    <a:pt x="13566" y="6376"/>
                    <a:pt x="12755" y="6305"/>
                    <a:pt x="12075" y="6305"/>
                  </a:cubicBezTo>
                  <a:cubicBezTo>
                    <a:pt x="11655" y="6305"/>
                    <a:pt x="11285" y="6332"/>
                    <a:pt x="11051" y="6332"/>
                  </a:cubicBezTo>
                  <a:cubicBezTo>
                    <a:pt x="11001" y="6332"/>
                    <a:pt x="10957" y="6331"/>
                    <a:pt x="10920" y="6328"/>
                  </a:cubicBezTo>
                  <a:cubicBezTo>
                    <a:pt x="9556" y="6218"/>
                    <a:pt x="8918" y="2028"/>
                    <a:pt x="11553" y="2028"/>
                  </a:cubicBezTo>
                  <a:cubicBezTo>
                    <a:pt x="11616" y="2028"/>
                    <a:pt x="11681" y="2030"/>
                    <a:pt x="11748" y="2035"/>
                  </a:cubicBezTo>
                  <a:cubicBezTo>
                    <a:pt x="12556" y="2094"/>
                    <a:pt x="14744" y="2128"/>
                    <a:pt x="14744" y="2128"/>
                  </a:cubicBezTo>
                  <a:cubicBezTo>
                    <a:pt x="14744" y="2128"/>
                    <a:pt x="15807" y="5334"/>
                    <a:pt x="16362" y="5334"/>
                  </a:cubicBezTo>
                  <a:cubicBezTo>
                    <a:pt x="16384" y="5334"/>
                    <a:pt x="16405" y="5329"/>
                    <a:pt x="16426" y="5318"/>
                  </a:cubicBezTo>
                  <a:cubicBezTo>
                    <a:pt x="16957" y="5039"/>
                    <a:pt x="15208" y="1106"/>
                    <a:pt x="15208" y="1106"/>
                  </a:cubicBezTo>
                  <a:lnTo>
                    <a:pt x="113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72;p73">
              <a:extLst>
                <a:ext uri="{FF2B5EF4-FFF2-40B4-BE49-F238E27FC236}">
                  <a16:creationId xmlns:a16="http://schemas.microsoft.com/office/drawing/2014/main" id="{234FBFEC-FC76-4471-98A0-6B5307FEC684}"/>
                </a:ext>
              </a:extLst>
            </p:cNvPr>
            <p:cNvSpPr/>
            <p:nvPr/>
          </p:nvSpPr>
          <p:spPr>
            <a:xfrm>
              <a:off x="5415668" y="3104260"/>
              <a:ext cx="89925" cy="740268"/>
            </a:xfrm>
            <a:custGeom>
              <a:avLst/>
              <a:gdLst/>
              <a:ahLst/>
              <a:cxnLst/>
              <a:rect l="l" t="t" r="r" b="b"/>
              <a:pathLst>
                <a:path w="5782" h="47598" extrusionOk="0">
                  <a:moveTo>
                    <a:pt x="2891" y="3172"/>
                  </a:moveTo>
                  <a:lnTo>
                    <a:pt x="5405" y="24003"/>
                  </a:lnTo>
                  <a:lnTo>
                    <a:pt x="2891" y="44475"/>
                  </a:lnTo>
                  <a:lnTo>
                    <a:pt x="377" y="23956"/>
                  </a:lnTo>
                  <a:lnTo>
                    <a:pt x="2891" y="3172"/>
                  </a:lnTo>
                  <a:close/>
                  <a:moveTo>
                    <a:pt x="2891" y="0"/>
                  </a:moveTo>
                  <a:lnTo>
                    <a:pt x="1" y="23958"/>
                  </a:lnTo>
                  <a:lnTo>
                    <a:pt x="2891" y="47598"/>
                  </a:lnTo>
                  <a:lnTo>
                    <a:pt x="5781" y="24004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73;p73">
              <a:extLst>
                <a:ext uri="{FF2B5EF4-FFF2-40B4-BE49-F238E27FC236}">
                  <a16:creationId xmlns:a16="http://schemas.microsoft.com/office/drawing/2014/main" id="{229BE1AF-9CB2-491D-B2F0-AA7B01FD920A}"/>
                </a:ext>
              </a:extLst>
            </p:cNvPr>
            <p:cNvSpPr/>
            <p:nvPr/>
          </p:nvSpPr>
          <p:spPr>
            <a:xfrm>
              <a:off x="5334095" y="3126609"/>
              <a:ext cx="253195" cy="695617"/>
            </a:xfrm>
            <a:custGeom>
              <a:avLst/>
              <a:gdLst/>
              <a:ahLst/>
              <a:cxnLst/>
              <a:rect l="l" t="t" r="r" b="b"/>
              <a:pathLst>
                <a:path w="16280" h="44727" extrusionOk="0">
                  <a:moveTo>
                    <a:pt x="15194" y="2979"/>
                  </a:moveTo>
                  <a:lnTo>
                    <a:pt x="10432" y="23415"/>
                  </a:lnTo>
                  <a:lnTo>
                    <a:pt x="1067" y="41792"/>
                  </a:lnTo>
                  <a:lnTo>
                    <a:pt x="5723" y="21652"/>
                  </a:lnTo>
                  <a:lnTo>
                    <a:pt x="15194" y="2979"/>
                  </a:lnTo>
                  <a:close/>
                  <a:moveTo>
                    <a:pt x="16279" y="0"/>
                  </a:moveTo>
                  <a:lnTo>
                    <a:pt x="5370" y="21523"/>
                  </a:lnTo>
                  <a:lnTo>
                    <a:pt x="0" y="44727"/>
                  </a:lnTo>
                  <a:lnTo>
                    <a:pt x="10786" y="23543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74;p73">
              <a:extLst>
                <a:ext uri="{FF2B5EF4-FFF2-40B4-BE49-F238E27FC236}">
                  <a16:creationId xmlns:a16="http://schemas.microsoft.com/office/drawing/2014/main" id="{29D0F3B5-B876-4658-8D56-9EAC7B990879}"/>
                </a:ext>
              </a:extLst>
            </p:cNvPr>
            <p:cNvSpPr/>
            <p:nvPr/>
          </p:nvSpPr>
          <p:spPr>
            <a:xfrm>
              <a:off x="5222833" y="3190934"/>
              <a:ext cx="475844" cy="567013"/>
            </a:xfrm>
            <a:custGeom>
              <a:avLst/>
              <a:gdLst/>
              <a:ahLst/>
              <a:cxnLst/>
              <a:rect l="l" t="t" r="r" b="b"/>
              <a:pathLst>
                <a:path w="30596" h="36458" extrusionOk="0">
                  <a:moveTo>
                    <a:pt x="28558" y="2428"/>
                  </a:moveTo>
                  <a:lnTo>
                    <a:pt x="17092" y="20001"/>
                  </a:lnTo>
                  <a:lnTo>
                    <a:pt x="2007" y="34068"/>
                  </a:lnTo>
                  <a:lnTo>
                    <a:pt x="2007" y="34068"/>
                  </a:lnTo>
                  <a:lnTo>
                    <a:pt x="13270" y="16735"/>
                  </a:lnTo>
                  <a:lnTo>
                    <a:pt x="28558" y="2428"/>
                  </a:lnTo>
                  <a:close/>
                  <a:moveTo>
                    <a:pt x="30595" y="0"/>
                  </a:moveTo>
                  <a:lnTo>
                    <a:pt x="12981" y="16493"/>
                  </a:lnTo>
                  <a:lnTo>
                    <a:pt x="0" y="36458"/>
                  </a:lnTo>
                  <a:lnTo>
                    <a:pt x="0" y="36458"/>
                  </a:lnTo>
                  <a:lnTo>
                    <a:pt x="17380" y="20245"/>
                  </a:lnTo>
                  <a:lnTo>
                    <a:pt x="30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5;p73">
              <a:extLst>
                <a:ext uri="{FF2B5EF4-FFF2-40B4-BE49-F238E27FC236}">
                  <a16:creationId xmlns:a16="http://schemas.microsoft.com/office/drawing/2014/main" id="{C5325EDB-657D-48B6-B3B7-2B7DEB2521E4}"/>
                </a:ext>
              </a:extLst>
            </p:cNvPr>
            <p:cNvSpPr/>
            <p:nvPr/>
          </p:nvSpPr>
          <p:spPr>
            <a:xfrm>
              <a:off x="5140249" y="3289428"/>
              <a:ext cx="641074" cy="370118"/>
            </a:xfrm>
            <a:custGeom>
              <a:avLst/>
              <a:gdLst/>
              <a:ahLst/>
              <a:cxnLst/>
              <a:rect l="l" t="t" r="r" b="b"/>
              <a:pathLst>
                <a:path w="41220" h="23798" extrusionOk="0">
                  <a:moveTo>
                    <a:pt x="38475" y="1586"/>
                  </a:moveTo>
                  <a:lnTo>
                    <a:pt x="21690" y="14179"/>
                  </a:lnTo>
                  <a:lnTo>
                    <a:pt x="2704" y="22237"/>
                  </a:lnTo>
                  <a:lnTo>
                    <a:pt x="19217" y="9801"/>
                  </a:lnTo>
                  <a:lnTo>
                    <a:pt x="38475" y="1586"/>
                  </a:lnTo>
                  <a:close/>
                  <a:moveTo>
                    <a:pt x="41220" y="1"/>
                  </a:moveTo>
                  <a:lnTo>
                    <a:pt x="19028" y="9474"/>
                  </a:lnTo>
                  <a:lnTo>
                    <a:pt x="0" y="23798"/>
                  </a:lnTo>
                  <a:lnTo>
                    <a:pt x="21878" y="14505"/>
                  </a:lnTo>
                  <a:lnTo>
                    <a:pt x="41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6;p73">
              <a:extLst>
                <a:ext uri="{FF2B5EF4-FFF2-40B4-BE49-F238E27FC236}">
                  <a16:creationId xmlns:a16="http://schemas.microsoft.com/office/drawing/2014/main" id="{12402A42-3E66-473C-A5F0-161F588B07D3}"/>
                </a:ext>
              </a:extLst>
            </p:cNvPr>
            <p:cNvSpPr/>
            <p:nvPr/>
          </p:nvSpPr>
          <p:spPr>
            <a:xfrm>
              <a:off x="5096298" y="3410256"/>
              <a:ext cx="729023" cy="128588"/>
            </a:xfrm>
            <a:custGeom>
              <a:avLst/>
              <a:gdLst/>
              <a:ahLst/>
              <a:cxnLst/>
              <a:rect l="l" t="t" r="r" b="b"/>
              <a:pathLst>
                <a:path w="46875" h="8268" extrusionOk="0">
                  <a:moveTo>
                    <a:pt x="43752" y="551"/>
                  </a:moveTo>
                  <a:lnTo>
                    <a:pt x="23674" y="6646"/>
                  </a:lnTo>
                  <a:lnTo>
                    <a:pt x="3076" y="7727"/>
                  </a:lnTo>
                  <a:lnTo>
                    <a:pt x="22846" y="1686"/>
                  </a:lnTo>
                  <a:lnTo>
                    <a:pt x="43752" y="551"/>
                  </a:lnTo>
                  <a:close/>
                  <a:moveTo>
                    <a:pt x="46875" y="1"/>
                  </a:moveTo>
                  <a:lnTo>
                    <a:pt x="22779" y="1315"/>
                  </a:lnTo>
                  <a:lnTo>
                    <a:pt x="1" y="8267"/>
                  </a:lnTo>
                  <a:lnTo>
                    <a:pt x="23738" y="7017"/>
                  </a:lnTo>
                  <a:lnTo>
                    <a:pt x="46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7;p73">
              <a:extLst>
                <a:ext uri="{FF2B5EF4-FFF2-40B4-BE49-F238E27FC236}">
                  <a16:creationId xmlns:a16="http://schemas.microsoft.com/office/drawing/2014/main" id="{D4D22756-2179-4F46-A035-35AACC71775C}"/>
                </a:ext>
              </a:extLst>
            </p:cNvPr>
            <p:cNvSpPr/>
            <p:nvPr/>
          </p:nvSpPr>
          <p:spPr>
            <a:xfrm>
              <a:off x="5096298" y="3410318"/>
              <a:ext cx="729023" cy="128588"/>
            </a:xfrm>
            <a:custGeom>
              <a:avLst/>
              <a:gdLst/>
              <a:ahLst/>
              <a:cxnLst/>
              <a:rect l="l" t="t" r="r" b="b"/>
              <a:pathLst>
                <a:path w="46875" h="8268" extrusionOk="0">
                  <a:moveTo>
                    <a:pt x="3075" y="545"/>
                  </a:moveTo>
                  <a:lnTo>
                    <a:pt x="23718" y="1632"/>
                  </a:lnTo>
                  <a:lnTo>
                    <a:pt x="43752" y="7716"/>
                  </a:lnTo>
                  <a:lnTo>
                    <a:pt x="43752" y="7716"/>
                  </a:lnTo>
                  <a:lnTo>
                    <a:pt x="22800" y="6573"/>
                  </a:lnTo>
                  <a:lnTo>
                    <a:pt x="3075" y="545"/>
                  </a:lnTo>
                  <a:close/>
                  <a:moveTo>
                    <a:pt x="1" y="1"/>
                  </a:moveTo>
                  <a:lnTo>
                    <a:pt x="22735" y="6945"/>
                  </a:lnTo>
                  <a:lnTo>
                    <a:pt x="46875" y="8268"/>
                  </a:lnTo>
                  <a:lnTo>
                    <a:pt x="23784" y="1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8;p73">
              <a:extLst>
                <a:ext uri="{FF2B5EF4-FFF2-40B4-BE49-F238E27FC236}">
                  <a16:creationId xmlns:a16="http://schemas.microsoft.com/office/drawing/2014/main" id="{48DC3A24-70A2-447D-B953-6FBE14335396}"/>
                </a:ext>
              </a:extLst>
            </p:cNvPr>
            <p:cNvSpPr/>
            <p:nvPr/>
          </p:nvSpPr>
          <p:spPr>
            <a:xfrm>
              <a:off x="5140249" y="3289615"/>
              <a:ext cx="641074" cy="370134"/>
            </a:xfrm>
            <a:custGeom>
              <a:avLst/>
              <a:gdLst/>
              <a:ahLst/>
              <a:cxnLst/>
              <a:rect l="l" t="t" r="r" b="b"/>
              <a:pathLst>
                <a:path w="41220" h="23799" extrusionOk="0">
                  <a:moveTo>
                    <a:pt x="2704" y="1561"/>
                  </a:moveTo>
                  <a:lnTo>
                    <a:pt x="21730" y="9643"/>
                  </a:lnTo>
                  <a:lnTo>
                    <a:pt x="38475" y="22213"/>
                  </a:lnTo>
                  <a:lnTo>
                    <a:pt x="19177" y="13974"/>
                  </a:lnTo>
                  <a:lnTo>
                    <a:pt x="2704" y="1561"/>
                  </a:lnTo>
                  <a:close/>
                  <a:moveTo>
                    <a:pt x="0" y="0"/>
                  </a:moveTo>
                  <a:lnTo>
                    <a:pt x="18988" y="14300"/>
                  </a:lnTo>
                  <a:lnTo>
                    <a:pt x="41220" y="23798"/>
                  </a:lnTo>
                  <a:lnTo>
                    <a:pt x="41220" y="23798"/>
                  </a:lnTo>
                  <a:lnTo>
                    <a:pt x="21919" y="9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9;p73">
              <a:extLst>
                <a:ext uri="{FF2B5EF4-FFF2-40B4-BE49-F238E27FC236}">
                  <a16:creationId xmlns:a16="http://schemas.microsoft.com/office/drawing/2014/main" id="{AB4E4DC6-AB82-4116-B949-3A1205FF3BB1}"/>
                </a:ext>
              </a:extLst>
            </p:cNvPr>
            <p:cNvSpPr/>
            <p:nvPr/>
          </p:nvSpPr>
          <p:spPr>
            <a:xfrm>
              <a:off x="5222833" y="3191214"/>
              <a:ext cx="475844" cy="567044"/>
            </a:xfrm>
            <a:custGeom>
              <a:avLst/>
              <a:gdLst/>
              <a:ahLst/>
              <a:cxnLst/>
              <a:rect l="l" t="t" r="r" b="b"/>
              <a:pathLst>
                <a:path w="30596" h="36460" extrusionOk="0">
                  <a:moveTo>
                    <a:pt x="2007" y="2392"/>
                  </a:moveTo>
                  <a:lnTo>
                    <a:pt x="17121" y="16493"/>
                  </a:lnTo>
                  <a:lnTo>
                    <a:pt x="28558" y="34030"/>
                  </a:lnTo>
                  <a:lnTo>
                    <a:pt x="28558" y="34030"/>
                  </a:lnTo>
                  <a:lnTo>
                    <a:pt x="13242" y="19689"/>
                  </a:lnTo>
                  <a:lnTo>
                    <a:pt x="2007" y="2392"/>
                  </a:lnTo>
                  <a:close/>
                  <a:moveTo>
                    <a:pt x="0" y="0"/>
                  </a:moveTo>
                  <a:lnTo>
                    <a:pt x="12952" y="19931"/>
                  </a:lnTo>
                  <a:lnTo>
                    <a:pt x="30595" y="36460"/>
                  </a:lnTo>
                  <a:lnTo>
                    <a:pt x="17411" y="16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80;p73">
              <a:extLst>
                <a:ext uri="{FF2B5EF4-FFF2-40B4-BE49-F238E27FC236}">
                  <a16:creationId xmlns:a16="http://schemas.microsoft.com/office/drawing/2014/main" id="{90C5D579-45F5-4CDD-A1BF-F77891D70CFF}"/>
                </a:ext>
              </a:extLst>
            </p:cNvPr>
            <p:cNvSpPr/>
            <p:nvPr/>
          </p:nvSpPr>
          <p:spPr>
            <a:xfrm>
              <a:off x="5334095" y="3126951"/>
              <a:ext cx="253195" cy="695617"/>
            </a:xfrm>
            <a:custGeom>
              <a:avLst/>
              <a:gdLst/>
              <a:ahLst/>
              <a:cxnLst/>
              <a:rect l="l" t="t" r="r" b="b"/>
              <a:pathLst>
                <a:path w="16280" h="44727" extrusionOk="0">
                  <a:moveTo>
                    <a:pt x="1068" y="2935"/>
                  </a:moveTo>
                  <a:lnTo>
                    <a:pt x="10448" y="21355"/>
                  </a:lnTo>
                  <a:lnTo>
                    <a:pt x="15195" y="41747"/>
                  </a:lnTo>
                  <a:lnTo>
                    <a:pt x="5708" y="23032"/>
                  </a:lnTo>
                  <a:lnTo>
                    <a:pt x="1068" y="2935"/>
                  </a:lnTo>
                  <a:close/>
                  <a:moveTo>
                    <a:pt x="0" y="0"/>
                  </a:moveTo>
                  <a:lnTo>
                    <a:pt x="5354" y="23162"/>
                  </a:lnTo>
                  <a:lnTo>
                    <a:pt x="16279" y="44727"/>
                  </a:lnTo>
                  <a:lnTo>
                    <a:pt x="10802" y="21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81;p73">
              <a:extLst>
                <a:ext uri="{FF2B5EF4-FFF2-40B4-BE49-F238E27FC236}">
                  <a16:creationId xmlns:a16="http://schemas.microsoft.com/office/drawing/2014/main" id="{84D1F6AF-5565-4349-8421-1FBADCAF6A8B}"/>
                </a:ext>
              </a:extLst>
            </p:cNvPr>
            <p:cNvSpPr/>
            <p:nvPr/>
          </p:nvSpPr>
          <p:spPr>
            <a:xfrm>
              <a:off x="7445689" y="3094167"/>
              <a:ext cx="89893" cy="740283"/>
            </a:xfrm>
            <a:custGeom>
              <a:avLst/>
              <a:gdLst/>
              <a:ahLst/>
              <a:cxnLst/>
              <a:rect l="l" t="t" r="r" b="b"/>
              <a:pathLst>
                <a:path w="5780" h="47599" extrusionOk="0">
                  <a:moveTo>
                    <a:pt x="2891" y="3172"/>
                  </a:moveTo>
                  <a:lnTo>
                    <a:pt x="5403" y="24003"/>
                  </a:lnTo>
                  <a:lnTo>
                    <a:pt x="2891" y="44475"/>
                  </a:lnTo>
                  <a:lnTo>
                    <a:pt x="377" y="23957"/>
                  </a:lnTo>
                  <a:lnTo>
                    <a:pt x="2891" y="3172"/>
                  </a:lnTo>
                  <a:close/>
                  <a:moveTo>
                    <a:pt x="2890" y="0"/>
                  </a:moveTo>
                  <a:lnTo>
                    <a:pt x="1" y="23958"/>
                  </a:lnTo>
                  <a:lnTo>
                    <a:pt x="2890" y="47598"/>
                  </a:lnTo>
                  <a:lnTo>
                    <a:pt x="5780" y="24004"/>
                  </a:lnTo>
                  <a:lnTo>
                    <a:pt x="2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82;p73">
              <a:extLst>
                <a:ext uri="{FF2B5EF4-FFF2-40B4-BE49-F238E27FC236}">
                  <a16:creationId xmlns:a16="http://schemas.microsoft.com/office/drawing/2014/main" id="{669CCBA8-8633-4DE2-A728-E93407B2A574}"/>
                </a:ext>
              </a:extLst>
            </p:cNvPr>
            <p:cNvSpPr/>
            <p:nvPr/>
          </p:nvSpPr>
          <p:spPr>
            <a:xfrm>
              <a:off x="7364117" y="3116516"/>
              <a:ext cx="253195" cy="695617"/>
            </a:xfrm>
            <a:custGeom>
              <a:avLst/>
              <a:gdLst/>
              <a:ahLst/>
              <a:cxnLst/>
              <a:rect l="l" t="t" r="r" b="b"/>
              <a:pathLst>
                <a:path w="16280" h="44727" extrusionOk="0">
                  <a:moveTo>
                    <a:pt x="15194" y="2979"/>
                  </a:moveTo>
                  <a:lnTo>
                    <a:pt x="10432" y="23415"/>
                  </a:lnTo>
                  <a:lnTo>
                    <a:pt x="1067" y="41793"/>
                  </a:lnTo>
                  <a:lnTo>
                    <a:pt x="5723" y="21652"/>
                  </a:lnTo>
                  <a:lnTo>
                    <a:pt x="15194" y="2979"/>
                  </a:lnTo>
                  <a:close/>
                  <a:moveTo>
                    <a:pt x="16280" y="0"/>
                  </a:moveTo>
                  <a:lnTo>
                    <a:pt x="5370" y="21523"/>
                  </a:lnTo>
                  <a:lnTo>
                    <a:pt x="0" y="44727"/>
                  </a:lnTo>
                  <a:lnTo>
                    <a:pt x="10787" y="23544"/>
                  </a:lnTo>
                  <a:lnTo>
                    <a:pt x="16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83;p73">
              <a:extLst>
                <a:ext uri="{FF2B5EF4-FFF2-40B4-BE49-F238E27FC236}">
                  <a16:creationId xmlns:a16="http://schemas.microsoft.com/office/drawing/2014/main" id="{C61A32B3-8DA1-4533-BDB1-31A7E5E79B5B}"/>
                </a:ext>
              </a:extLst>
            </p:cNvPr>
            <p:cNvSpPr/>
            <p:nvPr/>
          </p:nvSpPr>
          <p:spPr>
            <a:xfrm>
              <a:off x="7252854" y="3180841"/>
              <a:ext cx="475829" cy="567044"/>
            </a:xfrm>
            <a:custGeom>
              <a:avLst/>
              <a:gdLst/>
              <a:ahLst/>
              <a:cxnLst/>
              <a:rect l="l" t="t" r="r" b="b"/>
              <a:pathLst>
                <a:path w="30595" h="36460" extrusionOk="0">
                  <a:moveTo>
                    <a:pt x="28557" y="2428"/>
                  </a:moveTo>
                  <a:lnTo>
                    <a:pt x="17091" y="20001"/>
                  </a:lnTo>
                  <a:lnTo>
                    <a:pt x="2006" y="34068"/>
                  </a:lnTo>
                  <a:lnTo>
                    <a:pt x="13270" y="16735"/>
                  </a:lnTo>
                  <a:lnTo>
                    <a:pt x="28557" y="2428"/>
                  </a:lnTo>
                  <a:close/>
                  <a:moveTo>
                    <a:pt x="30594" y="0"/>
                  </a:moveTo>
                  <a:lnTo>
                    <a:pt x="12981" y="16494"/>
                  </a:lnTo>
                  <a:lnTo>
                    <a:pt x="0" y="36459"/>
                  </a:lnTo>
                  <a:lnTo>
                    <a:pt x="17380" y="20245"/>
                  </a:lnTo>
                  <a:lnTo>
                    <a:pt x="30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84;p73">
              <a:extLst>
                <a:ext uri="{FF2B5EF4-FFF2-40B4-BE49-F238E27FC236}">
                  <a16:creationId xmlns:a16="http://schemas.microsoft.com/office/drawing/2014/main" id="{DD409C93-8643-47C0-BC04-C66753385C3F}"/>
                </a:ext>
              </a:extLst>
            </p:cNvPr>
            <p:cNvSpPr/>
            <p:nvPr/>
          </p:nvSpPr>
          <p:spPr>
            <a:xfrm>
              <a:off x="7170239" y="3279335"/>
              <a:ext cx="641105" cy="370118"/>
            </a:xfrm>
            <a:custGeom>
              <a:avLst/>
              <a:gdLst/>
              <a:ahLst/>
              <a:cxnLst/>
              <a:rect l="l" t="t" r="r" b="b"/>
              <a:pathLst>
                <a:path w="41222" h="23798" extrusionOk="0">
                  <a:moveTo>
                    <a:pt x="38476" y="1586"/>
                  </a:moveTo>
                  <a:lnTo>
                    <a:pt x="21692" y="14179"/>
                  </a:lnTo>
                  <a:lnTo>
                    <a:pt x="2706" y="22238"/>
                  </a:lnTo>
                  <a:lnTo>
                    <a:pt x="19219" y="9802"/>
                  </a:lnTo>
                  <a:lnTo>
                    <a:pt x="38476" y="1586"/>
                  </a:lnTo>
                  <a:close/>
                  <a:moveTo>
                    <a:pt x="41222" y="1"/>
                  </a:moveTo>
                  <a:lnTo>
                    <a:pt x="19029" y="9475"/>
                  </a:lnTo>
                  <a:lnTo>
                    <a:pt x="1" y="23798"/>
                  </a:lnTo>
                  <a:lnTo>
                    <a:pt x="1" y="23798"/>
                  </a:lnTo>
                  <a:lnTo>
                    <a:pt x="21880" y="14506"/>
                  </a:lnTo>
                  <a:lnTo>
                    <a:pt x="41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5;p73">
              <a:extLst>
                <a:ext uri="{FF2B5EF4-FFF2-40B4-BE49-F238E27FC236}">
                  <a16:creationId xmlns:a16="http://schemas.microsoft.com/office/drawing/2014/main" id="{B94F9C30-E32D-40DC-BD20-416F51E6FCC3}"/>
                </a:ext>
              </a:extLst>
            </p:cNvPr>
            <p:cNvSpPr/>
            <p:nvPr/>
          </p:nvSpPr>
          <p:spPr>
            <a:xfrm>
              <a:off x="7126319" y="3400162"/>
              <a:ext cx="729023" cy="128604"/>
            </a:xfrm>
            <a:custGeom>
              <a:avLst/>
              <a:gdLst/>
              <a:ahLst/>
              <a:cxnLst/>
              <a:rect l="l" t="t" r="r" b="b"/>
              <a:pathLst>
                <a:path w="46875" h="8269" extrusionOk="0">
                  <a:moveTo>
                    <a:pt x="43751" y="552"/>
                  </a:moveTo>
                  <a:lnTo>
                    <a:pt x="23673" y="6646"/>
                  </a:lnTo>
                  <a:lnTo>
                    <a:pt x="3076" y="7727"/>
                  </a:lnTo>
                  <a:lnTo>
                    <a:pt x="22845" y="1686"/>
                  </a:lnTo>
                  <a:lnTo>
                    <a:pt x="43751" y="552"/>
                  </a:lnTo>
                  <a:close/>
                  <a:moveTo>
                    <a:pt x="46874" y="1"/>
                  </a:moveTo>
                  <a:lnTo>
                    <a:pt x="22779" y="1315"/>
                  </a:lnTo>
                  <a:lnTo>
                    <a:pt x="0" y="8268"/>
                  </a:lnTo>
                  <a:lnTo>
                    <a:pt x="23738" y="7017"/>
                  </a:lnTo>
                  <a:lnTo>
                    <a:pt x="46874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6;p73">
              <a:extLst>
                <a:ext uri="{FF2B5EF4-FFF2-40B4-BE49-F238E27FC236}">
                  <a16:creationId xmlns:a16="http://schemas.microsoft.com/office/drawing/2014/main" id="{78EEE963-0C71-4AAB-864C-331A336FF075}"/>
                </a:ext>
              </a:extLst>
            </p:cNvPr>
            <p:cNvSpPr/>
            <p:nvPr/>
          </p:nvSpPr>
          <p:spPr>
            <a:xfrm>
              <a:off x="7126319" y="3400240"/>
              <a:ext cx="729023" cy="128573"/>
            </a:xfrm>
            <a:custGeom>
              <a:avLst/>
              <a:gdLst/>
              <a:ahLst/>
              <a:cxnLst/>
              <a:rect l="l" t="t" r="r" b="b"/>
              <a:pathLst>
                <a:path w="46875" h="8267" extrusionOk="0">
                  <a:moveTo>
                    <a:pt x="3075" y="544"/>
                  </a:moveTo>
                  <a:lnTo>
                    <a:pt x="23718" y="1631"/>
                  </a:lnTo>
                  <a:lnTo>
                    <a:pt x="43752" y="7715"/>
                  </a:lnTo>
                  <a:lnTo>
                    <a:pt x="22800" y="6572"/>
                  </a:lnTo>
                  <a:lnTo>
                    <a:pt x="3075" y="544"/>
                  </a:lnTo>
                  <a:close/>
                  <a:moveTo>
                    <a:pt x="0" y="1"/>
                  </a:moveTo>
                  <a:lnTo>
                    <a:pt x="22733" y="6944"/>
                  </a:lnTo>
                  <a:lnTo>
                    <a:pt x="46874" y="8267"/>
                  </a:lnTo>
                  <a:lnTo>
                    <a:pt x="23783" y="1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7;p73">
              <a:extLst>
                <a:ext uri="{FF2B5EF4-FFF2-40B4-BE49-F238E27FC236}">
                  <a16:creationId xmlns:a16="http://schemas.microsoft.com/office/drawing/2014/main" id="{AA48B52B-ADF3-4E1F-B7EB-AE9BEEAE20E8}"/>
                </a:ext>
              </a:extLst>
            </p:cNvPr>
            <p:cNvSpPr/>
            <p:nvPr/>
          </p:nvSpPr>
          <p:spPr>
            <a:xfrm>
              <a:off x="7170255" y="3279537"/>
              <a:ext cx="641090" cy="370134"/>
            </a:xfrm>
            <a:custGeom>
              <a:avLst/>
              <a:gdLst/>
              <a:ahLst/>
              <a:cxnLst/>
              <a:rect l="l" t="t" r="r" b="b"/>
              <a:pathLst>
                <a:path w="41221" h="23799" extrusionOk="0">
                  <a:moveTo>
                    <a:pt x="2705" y="1560"/>
                  </a:moveTo>
                  <a:lnTo>
                    <a:pt x="21730" y="9643"/>
                  </a:lnTo>
                  <a:lnTo>
                    <a:pt x="38475" y="22213"/>
                  </a:lnTo>
                  <a:lnTo>
                    <a:pt x="38475" y="22213"/>
                  </a:lnTo>
                  <a:lnTo>
                    <a:pt x="19178" y="13974"/>
                  </a:lnTo>
                  <a:lnTo>
                    <a:pt x="2705" y="1560"/>
                  </a:lnTo>
                  <a:close/>
                  <a:moveTo>
                    <a:pt x="1" y="0"/>
                  </a:moveTo>
                  <a:lnTo>
                    <a:pt x="18989" y="14300"/>
                  </a:lnTo>
                  <a:lnTo>
                    <a:pt x="41221" y="23798"/>
                  </a:lnTo>
                  <a:lnTo>
                    <a:pt x="21919" y="93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8;p73">
              <a:extLst>
                <a:ext uri="{FF2B5EF4-FFF2-40B4-BE49-F238E27FC236}">
                  <a16:creationId xmlns:a16="http://schemas.microsoft.com/office/drawing/2014/main" id="{EAA5C9C9-D317-498F-9D94-EBC215D13EA2}"/>
                </a:ext>
              </a:extLst>
            </p:cNvPr>
            <p:cNvSpPr/>
            <p:nvPr/>
          </p:nvSpPr>
          <p:spPr>
            <a:xfrm>
              <a:off x="7252838" y="3181121"/>
              <a:ext cx="475844" cy="567044"/>
            </a:xfrm>
            <a:custGeom>
              <a:avLst/>
              <a:gdLst/>
              <a:ahLst/>
              <a:cxnLst/>
              <a:rect l="l" t="t" r="r" b="b"/>
              <a:pathLst>
                <a:path w="30596" h="36460" extrusionOk="0">
                  <a:moveTo>
                    <a:pt x="2007" y="2392"/>
                  </a:moveTo>
                  <a:lnTo>
                    <a:pt x="17121" y="16493"/>
                  </a:lnTo>
                  <a:lnTo>
                    <a:pt x="28558" y="34031"/>
                  </a:lnTo>
                  <a:lnTo>
                    <a:pt x="13241" y="19690"/>
                  </a:lnTo>
                  <a:lnTo>
                    <a:pt x="2007" y="2392"/>
                  </a:lnTo>
                  <a:close/>
                  <a:moveTo>
                    <a:pt x="0" y="0"/>
                  </a:moveTo>
                  <a:lnTo>
                    <a:pt x="12952" y="19931"/>
                  </a:lnTo>
                  <a:lnTo>
                    <a:pt x="30595" y="36460"/>
                  </a:lnTo>
                  <a:lnTo>
                    <a:pt x="17410" y="16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9;p73">
              <a:extLst>
                <a:ext uri="{FF2B5EF4-FFF2-40B4-BE49-F238E27FC236}">
                  <a16:creationId xmlns:a16="http://schemas.microsoft.com/office/drawing/2014/main" id="{56CB162F-BF5F-4114-829C-B83C0983923B}"/>
                </a:ext>
              </a:extLst>
            </p:cNvPr>
            <p:cNvSpPr/>
            <p:nvPr/>
          </p:nvSpPr>
          <p:spPr>
            <a:xfrm>
              <a:off x="7364117" y="3116858"/>
              <a:ext cx="253179" cy="695617"/>
            </a:xfrm>
            <a:custGeom>
              <a:avLst/>
              <a:gdLst/>
              <a:ahLst/>
              <a:cxnLst/>
              <a:rect l="l" t="t" r="r" b="b"/>
              <a:pathLst>
                <a:path w="16279" h="44727" extrusionOk="0">
                  <a:moveTo>
                    <a:pt x="1067" y="2934"/>
                  </a:moveTo>
                  <a:lnTo>
                    <a:pt x="10447" y="21355"/>
                  </a:lnTo>
                  <a:lnTo>
                    <a:pt x="15194" y="41748"/>
                  </a:lnTo>
                  <a:lnTo>
                    <a:pt x="15194" y="41748"/>
                  </a:lnTo>
                  <a:lnTo>
                    <a:pt x="5708" y="23032"/>
                  </a:lnTo>
                  <a:lnTo>
                    <a:pt x="1067" y="2934"/>
                  </a:lnTo>
                  <a:close/>
                  <a:moveTo>
                    <a:pt x="0" y="0"/>
                  </a:moveTo>
                  <a:lnTo>
                    <a:pt x="5354" y="23162"/>
                  </a:lnTo>
                  <a:lnTo>
                    <a:pt x="16279" y="44727"/>
                  </a:lnTo>
                  <a:lnTo>
                    <a:pt x="10801" y="21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90;p73">
              <a:extLst>
                <a:ext uri="{FF2B5EF4-FFF2-40B4-BE49-F238E27FC236}">
                  <a16:creationId xmlns:a16="http://schemas.microsoft.com/office/drawing/2014/main" id="{18B480DC-71F2-4D1A-A73F-A9E408A9BA22}"/>
                </a:ext>
              </a:extLst>
            </p:cNvPr>
            <p:cNvSpPr/>
            <p:nvPr/>
          </p:nvSpPr>
          <p:spPr>
            <a:xfrm>
              <a:off x="6802796" y="2135822"/>
              <a:ext cx="461645" cy="457834"/>
            </a:xfrm>
            <a:custGeom>
              <a:avLst/>
              <a:gdLst/>
              <a:ahLst/>
              <a:cxnLst/>
              <a:rect l="l" t="t" r="r" b="b"/>
              <a:pathLst>
                <a:path w="29683" h="29438" extrusionOk="0">
                  <a:moveTo>
                    <a:pt x="6854" y="0"/>
                  </a:moveTo>
                  <a:lnTo>
                    <a:pt x="1" y="19316"/>
                  </a:lnTo>
                  <a:lnTo>
                    <a:pt x="29683" y="29438"/>
                  </a:lnTo>
                  <a:lnTo>
                    <a:pt x="6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91;p73">
              <a:extLst>
                <a:ext uri="{FF2B5EF4-FFF2-40B4-BE49-F238E27FC236}">
                  <a16:creationId xmlns:a16="http://schemas.microsoft.com/office/drawing/2014/main" id="{61086575-3EBF-459F-8D8E-7BEF7FFBE93D}"/>
                </a:ext>
              </a:extLst>
            </p:cNvPr>
            <p:cNvSpPr/>
            <p:nvPr/>
          </p:nvSpPr>
          <p:spPr>
            <a:xfrm>
              <a:off x="6961431" y="2408084"/>
              <a:ext cx="669084" cy="341533"/>
            </a:xfrm>
            <a:custGeom>
              <a:avLst/>
              <a:gdLst/>
              <a:ahLst/>
              <a:cxnLst/>
              <a:rect l="l" t="t" r="r" b="b"/>
              <a:pathLst>
                <a:path w="43021" h="21960" extrusionOk="0">
                  <a:moveTo>
                    <a:pt x="4486" y="1"/>
                  </a:moveTo>
                  <a:cubicBezTo>
                    <a:pt x="2849" y="1"/>
                    <a:pt x="1331" y="1020"/>
                    <a:pt x="755" y="2683"/>
                  </a:cubicBezTo>
                  <a:lnTo>
                    <a:pt x="680" y="2901"/>
                  </a:lnTo>
                  <a:cubicBezTo>
                    <a:pt x="1" y="4864"/>
                    <a:pt x="1020" y="7107"/>
                    <a:pt x="2946" y="7886"/>
                  </a:cubicBezTo>
                  <a:lnTo>
                    <a:pt x="37020" y="21661"/>
                  </a:lnTo>
                  <a:cubicBezTo>
                    <a:pt x="37520" y="21863"/>
                    <a:pt x="38033" y="21959"/>
                    <a:pt x="38535" y="21959"/>
                  </a:cubicBezTo>
                  <a:cubicBezTo>
                    <a:pt x="40171" y="21959"/>
                    <a:pt x="41689" y="20941"/>
                    <a:pt x="42266" y="19277"/>
                  </a:cubicBezTo>
                  <a:lnTo>
                    <a:pt x="42340" y="19059"/>
                  </a:lnTo>
                  <a:cubicBezTo>
                    <a:pt x="43021" y="17097"/>
                    <a:pt x="42000" y="14852"/>
                    <a:pt x="40074" y="14073"/>
                  </a:cubicBezTo>
                  <a:lnTo>
                    <a:pt x="6000" y="299"/>
                  </a:lnTo>
                  <a:cubicBezTo>
                    <a:pt x="5500" y="96"/>
                    <a:pt x="4988" y="1"/>
                    <a:pt x="448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92;p73">
              <a:extLst>
                <a:ext uri="{FF2B5EF4-FFF2-40B4-BE49-F238E27FC236}">
                  <a16:creationId xmlns:a16="http://schemas.microsoft.com/office/drawing/2014/main" id="{08152850-95A5-4550-923B-0D6F5054B622}"/>
                </a:ext>
              </a:extLst>
            </p:cNvPr>
            <p:cNvSpPr/>
            <p:nvPr/>
          </p:nvSpPr>
          <p:spPr>
            <a:xfrm>
              <a:off x="5215725" y="2033222"/>
              <a:ext cx="64341" cy="711916"/>
            </a:xfrm>
            <a:custGeom>
              <a:avLst/>
              <a:gdLst/>
              <a:ahLst/>
              <a:cxnLst/>
              <a:rect l="l" t="t" r="r" b="b"/>
              <a:pathLst>
                <a:path w="4137" h="45775" extrusionOk="0">
                  <a:moveTo>
                    <a:pt x="1" y="1"/>
                  </a:moveTo>
                  <a:lnTo>
                    <a:pt x="1" y="45774"/>
                  </a:lnTo>
                  <a:lnTo>
                    <a:pt x="4137" y="45774"/>
                  </a:lnTo>
                  <a:lnTo>
                    <a:pt x="4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93;p73">
              <a:extLst>
                <a:ext uri="{FF2B5EF4-FFF2-40B4-BE49-F238E27FC236}">
                  <a16:creationId xmlns:a16="http://schemas.microsoft.com/office/drawing/2014/main" id="{9BB14205-7C13-4D30-8DE1-22435BFF842F}"/>
                </a:ext>
              </a:extLst>
            </p:cNvPr>
            <p:cNvSpPr/>
            <p:nvPr/>
          </p:nvSpPr>
          <p:spPr>
            <a:xfrm>
              <a:off x="5152847" y="2029676"/>
              <a:ext cx="190129" cy="54807"/>
            </a:xfrm>
            <a:custGeom>
              <a:avLst/>
              <a:gdLst/>
              <a:ahLst/>
              <a:cxnLst/>
              <a:rect l="l" t="t" r="r" b="b"/>
              <a:pathLst>
                <a:path w="12225" h="3524" extrusionOk="0">
                  <a:moveTo>
                    <a:pt x="0" y="1"/>
                  </a:moveTo>
                  <a:lnTo>
                    <a:pt x="0" y="3523"/>
                  </a:lnTo>
                  <a:lnTo>
                    <a:pt x="12224" y="3523"/>
                  </a:lnTo>
                  <a:lnTo>
                    <a:pt x="12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94;p73">
              <a:extLst>
                <a:ext uri="{FF2B5EF4-FFF2-40B4-BE49-F238E27FC236}">
                  <a16:creationId xmlns:a16="http://schemas.microsoft.com/office/drawing/2014/main" id="{14EFE4F9-FDD1-46E7-BF67-375FC40DAAD2}"/>
                </a:ext>
              </a:extLst>
            </p:cNvPr>
            <p:cNvSpPr/>
            <p:nvPr/>
          </p:nvSpPr>
          <p:spPr>
            <a:xfrm>
              <a:off x="5155226" y="1810557"/>
              <a:ext cx="187750" cy="219150"/>
            </a:xfrm>
            <a:custGeom>
              <a:avLst/>
              <a:gdLst/>
              <a:ahLst/>
              <a:cxnLst/>
              <a:rect l="l" t="t" r="r" b="b"/>
              <a:pathLst>
                <a:path w="12072" h="14091" extrusionOk="0">
                  <a:moveTo>
                    <a:pt x="4228" y="0"/>
                  </a:moveTo>
                  <a:cubicBezTo>
                    <a:pt x="2929" y="0"/>
                    <a:pt x="1832" y="897"/>
                    <a:pt x="1665" y="2095"/>
                  </a:cubicBezTo>
                  <a:lnTo>
                    <a:pt x="0" y="14091"/>
                  </a:lnTo>
                  <a:lnTo>
                    <a:pt x="12071" y="14091"/>
                  </a:lnTo>
                  <a:lnTo>
                    <a:pt x="10406" y="2095"/>
                  </a:lnTo>
                  <a:cubicBezTo>
                    <a:pt x="10240" y="897"/>
                    <a:pt x="9143" y="0"/>
                    <a:pt x="7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5;p73">
              <a:extLst>
                <a:ext uri="{FF2B5EF4-FFF2-40B4-BE49-F238E27FC236}">
                  <a16:creationId xmlns:a16="http://schemas.microsoft.com/office/drawing/2014/main" id="{B0BD359F-84C4-40B7-8AD8-6C5A171B1B3A}"/>
                </a:ext>
              </a:extLst>
            </p:cNvPr>
            <p:cNvSpPr/>
            <p:nvPr/>
          </p:nvSpPr>
          <p:spPr>
            <a:xfrm>
              <a:off x="5008722" y="2475441"/>
              <a:ext cx="626237" cy="280552"/>
            </a:xfrm>
            <a:custGeom>
              <a:avLst/>
              <a:gdLst/>
              <a:ahLst/>
              <a:cxnLst/>
              <a:rect l="l" t="t" r="r" b="b"/>
              <a:pathLst>
                <a:path w="40266" h="18039" extrusionOk="0">
                  <a:moveTo>
                    <a:pt x="23145" y="0"/>
                  </a:moveTo>
                  <a:cubicBezTo>
                    <a:pt x="23117" y="0"/>
                    <a:pt x="23089" y="0"/>
                    <a:pt x="23062" y="1"/>
                  </a:cubicBezTo>
                  <a:lnTo>
                    <a:pt x="5731" y="279"/>
                  </a:lnTo>
                  <a:cubicBezTo>
                    <a:pt x="3001" y="323"/>
                    <a:pt x="772" y="2377"/>
                    <a:pt x="515" y="5086"/>
                  </a:cubicBezTo>
                  <a:lnTo>
                    <a:pt x="276" y="7607"/>
                  </a:lnTo>
                  <a:cubicBezTo>
                    <a:pt x="0" y="10521"/>
                    <a:pt x="2090" y="13186"/>
                    <a:pt x="5005" y="13635"/>
                  </a:cubicBezTo>
                  <a:lnTo>
                    <a:pt x="33171" y="17974"/>
                  </a:lnTo>
                  <a:cubicBezTo>
                    <a:pt x="33453" y="18017"/>
                    <a:pt x="33734" y="18038"/>
                    <a:pt x="34011" y="18038"/>
                  </a:cubicBezTo>
                  <a:cubicBezTo>
                    <a:pt x="36269" y="18038"/>
                    <a:pt x="38300" y="16636"/>
                    <a:pt x="39046" y="14465"/>
                  </a:cubicBezTo>
                  <a:lnTo>
                    <a:pt x="39406" y="13417"/>
                  </a:lnTo>
                  <a:cubicBezTo>
                    <a:pt x="40266" y="10910"/>
                    <a:pt x="39165" y="8106"/>
                    <a:pt x="36805" y="6794"/>
                  </a:cubicBezTo>
                  <a:lnTo>
                    <a:pt x="25849" y="704"/>
                  </a:lnTo>
                  <a:cubicBezTo>
                    <a:pt x="25021" y="242"/>
                    <a:pt x="24091" y="0"/>
                    <a:pt x="23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6;p73">
              <a:extLst>
                <a:ext uri="{FF2B5EF4-FFF2-40B4-BE49-F238E27FC236}">
                  <a16:creationId xmlns:a16="http://schemas.microsoft.com/office/drawing/2014/main" id="{498FAE31-070C-4F78-9F37-545FA58EB4B4}"/>
                </a:ext>
              </a:extLst>
            </p:cNvPr>
            <p:cNvSpPr/>
            <p:nvPr/>
          </p:nvSpPr>
          <p:spPr>
            <a:xfrm>
              <a:off x="5298216" y="3301715"/>
              <a:ext cx="325203" cy="325203"/>
            </a:xfrm>
            <a:custGeom>
              <a:avLst/>
              <a:gdLst/>
              <a:ahLst/>
              <a:cxnLst/>
              <a:rect l="l" t="t" r="r" b="b"/>
              <a:pathLst>
                <a:path w="20910" h="20910" extrusionOk="0">
                  <a:moveTo>
                    <a:pt x="10455" y="0"/>
                  </a:moveTo>
                  <a:cubicBezTo>
                    <a:pt x="7682" y="0"/>
                    <a:pt x="5023" y="1102"/>
                    <a:pt x="3062" y="3062"/>
                  </a:cubicBezTo>
                  <a:cubicBezTo>
                    <a:pt x="1102" y="5023"/>
                    <a:pt x="1" y="7682"/>
                    <a:pt x="1" y="10454"/>
                  </a:cubicBezTo>
                  <a:cubicBezTo>
                    <a:pt x="1" y="13228"/>
                    <a:pt x="1102" y="15886"/>
                    <a:pt x="3062" y="17847"/>
                  </a:cubicBezTo>
                  <a:cubicBezTo>
                    <a:pt x="5023" y="19808"/>
                    <a:pt x="7682" y="20909"/>
                    <a:pt x="10455" y="20909"/>
                  </a:cubicBezTo>
                  <a:cubicBezTo>
                    <a:pt x="13227" y="20909"/>
                    <a:pt x="15886" y="19808"/>
                    <a:pt x="17847" y="17847"/>
                  </a:cubicBezTo>
                  <a:cubicBezTo>
                    <a:pt x="19808" y="15886"/>
                    <a:pt x="20909" y="13228"/>
                    <a:pt x="20909" y="10454"/>
                  </a:cubicBezTo>
                  <a:cubicBezTo>
                    <a:pt x="20909" y="7682"/>
                    <a:pt x="19808" y="5023"/>
                    <a:pt x="17847" y="3062"/>
                  </a:cubicBezTo>
                  <a:cubicBezTo>
                    <a:pt x="15886" y="1102"/>
                    <a:pt x="13227" y="0"/>
                    <a:pt x="10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7;p73">
              <a:extLst>
                <a:ext uri="{FF2B5EF4-FFF2-40B4-BE49-F238E27FC236}">
                  <a16:creationId xmlns:a16="http://schemas.microsoft.com/office/drawing/2014/main" id="{D982500B-911E-4F35-B400-8CB7BDF3573D}"/>
                </a:ext>
              </a:extLst>
            </p:cNvPr>
            <p:cNvSpPr/>
            <p:nvPr/>
          </p:nvSpPr>
          <p:spPr>
            <a:xfrm>
              <a:off x="7320507" y="3301715"/>
              <a:ext cx="325203" cy="325203"/>
            </a:xfrm>
            <a:custGeom>
              <a:avLst/>
              <a:gdLst/>
              <a:ahLst/>
              <a:cxnLst/>
              <a:rect l="l" t="t" r="r" b="b"/>
              <a:pathLst>
                <a:path w="20910" h="20910" extrusionOk="0">
                  <a:moveTo>
                    <a:pt x="10455" y="0"/>
                  </a:moveTo>
                  <a:cubicBezTo>
                    <a:pt x="4681" y="0"/>
                    <a:pt x="0" y="4681"/>
                    <a:pt x="0" y="10455"/>
                  </a:cubicBezTo>
                  <a:cubicBezTo>
                    <a:pt x="0" y="16228"/>
                    <a:pt x="4681" y="20909"/>
                    <a:pt x="10455" y="20909"/>
                  </a:cubicBezTo>
                  <a:cubicBezTo>
                    <a:pt x="16229" y="20909"/>
                    <a:pt x="20909" y="16229"/>
                    <a:pt x="20909" y="10455"/>
                  </a:cubicBezTo>
                  <a:cubicBezTo>
                    <a:pt x="20909" y="4680"/>
                    <a:pt x="16228" y="0"/>
                    <a:pt x="10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8;p73">
              <a:extLst>
                <a:ext uri="{FF2B5EF4-FFF2-40B4-BE49-F238E27FC236}">
                  <a16:creationId xmlns:a16="http://schemas.microsoft.com/office/drawing/2014/main" id="{F7CDD192-F112-47F1-ACFE-E2132AF55AC9}"/>
                </a:ext>
              </a:extLst>
            </p:cNvPr>
            <p:cNvSpPr/>
            <p:nvPr/>
          </p:nvSpPr>
          <p:spPr>
            <a:xfrm>
              <a:off x="5112768" y="2648230"/>
              <a:ext cx="314456" cy="289961"/>
            </a:xfrm>
            <a:custGeom>
              <a:avLst/>
              <a:gdLst/>
              <a:ahLst/>
              <a:cxnLst/>
              <a:rect l="l" t="t" r="r" b="b"/>
              <a:pathLst>
                <a:path w="20219" h="18644" extrusionOk="0">
                  <a:moveTo>
                    <a:pt x="785" y="1"/>
                  </a:moveTo>
                  <a:lnTo>
                    <a:pt x="0" y="9850"/>
                  </a:lnTo>
                  <a:lnTo>
                    <a:pt x="3586" y="18644"/>
                  </a:lnTo>
                  <a:lnTo>
                    <a:pt x="20218" y="4671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9;p73">
              <a:extLst>
                <a:ext uri="{FF2B5EF4-FFF2-40B4-BE49-F238E27FC236}">
                  <a16:creationId xmlns:a16="http://schemas.microsoft.com/office/drawing/2014/main" id="{2ED025A6-391A-4ECD-AC7B-756BAE983ED9}"/>
                </a:ext>
              </a:extLst>
            </p:cNvPr>
            <p:cNvSpPr/>
            <p:nvPr/>
          </p:nvSpPr>
          <p:spPr>
            <a:xfrm>
              <a:off x="4979685" y="2567061"/>
              <a:ext cx="190456" cy="241421"/>
            </a:xfrm>
            <a:custGeom>
              <a:avLst/>
              <a:gdLst/>
              <a:ahLst/>
              <a:cxnLst/>
              <a:rect l="l" t="t" r="r" b="b"/>
              <a:pathLst>
                <a:path w="12246" h="15523" extrusionOk="0">
                  <a:moveTo>
                    <a:pt x="2119" y="0"/>
                  </a:moveTo>
                  <a:lnTo>
                    <a:pt x="0" y="6345"/>
                  </a:lnTo>
                  <a:cubicBezTo>
                    <a:pt x="150" y="8953"/>
                    <a:pt x="1584" y="11310"/>
                    <a:pt x="3817" y="12619"/>
                  </a:cubicBezTo>
                  <a:lnTo>
                    <a:pt x="8769" y="15523"/>
                  </a:lnTo>
                  <a:lnTo>
                    <a:pt x="12245" y="2180"/>
                  </a:lnTo>
                  <a:lnTo>
                    <a:pt x="21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00;p73">
              <a:extLst>
                <a:ext uri="{FF2B5EF4-FFF2-40B4-BE49-F238E27FC236}">
                  <a16:creationId xmlns:a16="http://schemas.microsoft.com/office/drawing/2014/main" id="{A4AD490E-2076-4AA9-A91F-DFF5CBCB34BF}"/>
                </a:ext>
              </a:extLst>
            </p:cNvPr>
            <p:cNvSpPr/>
            <p:nvPr/>
          </p:nvSpPr>
          <p:spPr>
            <a:xfrm>
              <a:off x="5278200" y="2302482"/>
              <a:ext cx="2225003" cy="1207652"/>
            </a:xfrm>
            <a:custGeom>
              <a:avLst/>
              <a:gdLst/>
              <a:ahLst/>
              <a:cxnLst/>
              <a:rect l="l" t="t" r="r" b="b"/>
              <a:pathLst>
                <a:path w="143064" h="77650" extrusionOk="0">
                  <a:moveTo>
                    <a:pt x="82157" y="0"/>
                  </a:moveTo>
                  <a:cubicBezTo>
                    <a:pt x="78500" y="0"/>
                    <a:pt x="74915" y="1555"/>
                    <a:pt x="72266" y="4459"/>
                  </a:cubicBezTo>
                  <a:lnTo>
                    <a:pt x="56891" y="24774"/>
                  </a:lnTo>
                  <a:lnTo>
                    <a:pt x="14021" y="14970"/>
                  </a:lnTo>
                  <a:lnTo>
                    <a:pt x="0" y="53868"/>
                  </a:lnTo>
                  <a:lnTo>
                    <a:pt x="48437" y="72649"/>
                  </a:lnTo>
                  <a:cubicBezTo>
                    <a:pt x="56983" y="75963"/>
                    <a:pt x="65990" y="77650"/>
                    <a:pt x="75052" y="77650"/>
                  </a:cubicBezTo>
                  <a:cubicBezTo>
                    <a:pt x="76848" y="77650"/>
                    <a:pt x="78646" y="77584"/>
                    <a:pt x="80443" y="77451"/>
                  </a:cubicBezTo>
                  <a:lnTo>
                    <a:pt x="109053" y="75331"/>
                  </a:lnTo>
                  <a:cubicBezTo>
                    <a:pt x="112026" y="75112"/>
                    <a:pt x="114773" y="73563"/>
                    <a:pt x="116628" y="71066"/>
                  </a:cubicBezTo>
                  <a:lnTo>
                    <a:pt x="143064" y="35450"/>
                  </a:lnTo>
                  <a:lnTo>
                    <a:pt x="124330" y="17345"/>
                  </a:lnTo>
                  <a:lnTo>
                    <a:pt x="86957" y="923"/>
                  </a:lnTo>
                  <a:cubicBezTo>
                    <a:pt x="85392" y="302"/>
                    <a:pt x="83767" y="0"/>
                    <a:pt x="8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01;p73">
              <a:extLst>
                <a:ext uri="{FF2B5EF4-FFF2-40B4-BE49-F238E27FC236}">
                  <a16:creationId xmlns:a16="http://schemas.microsoft.com/office/drawing/2014/main" id="{9330EF8A-9CBB-48D8-96BB-12093702CDCB}"/>
                </a:ext>
              </a:extLst>
            </p:cNvPr>
            <p:cNvSpPr/>
            <p:nvPr/>
          </p:nvSpPr>
          <p:spPr>
            <a:xfrm>
              <a:off x="5278200" y="2746428"/>
              <a:ext cx="2225003" cy="763706"/>
            </a:xfrm>
            <a:custGeom>
              <a:avLst/>
              <a:gdLst/>
              <a:ahLst/>
              <a:cxnLst/>
              <a:rect l="l" t="t" r="r" b="b"/>
              <a:pathLst>
                <a:path w="143064" h="49105" extrusionOk="0">
                  <a:moveTo>
                    <a:pt x="131829" y="1"/>
                  </a:moveTo>
                  <a:lnTo>
                    <a:pt x="108985" y="28483"/>
                  </a:lnTo>
                  <a:cubicBezTo>
                    <a:pt x="107132" y="30794"/>
                    <a:pt x="104383" y="32227"/>
                    <a:pt x="101412" y="32430"/>
                  </a:cubicBezTo>
                  <a:lnTo>
                    <a:pt x="72800" y="34391"/>
                  </a:lnTo>
                  <a:cubicBezTo>
                    <a:pt x="71002" y="34514"/>
                    <a:pt x="69203" y="34575"/>
                    <a:pt x="67406" y="34575"/>
                  </a:cubicBezTo>
                  <a:cubicBezTo>
                    <a:pt x="58349" y="34575"/>
                    <a:pt x="49345" y="33015"/>
                    <a:pt x="40794" y="29947"/>
                  </a:cubicBezTo>
                  <a:lnTo>
                    <a:pt x="1961" y="16012"/>
                  </a:lnTo>
                  <a:lnTo>
                    <a:pt x="0" y="27096"/>
                  </a:lnTo>
                  <a:lnTo>
                    <a:pt x="48437" y="44476"/>
                  </a:lnTo>
                  <a:cubicBezTo>
                    <a:pt x="56988" y="47544"/>
                    <a:pt x="65991" y="49105"/>
                    <a:pt x="75049" y="49105"/>
                  </a:cubicBezTo>
                  <a:cubicBezTo>
                    <a:pt x="76846" y="49105"/>
                    <a:pt x="78645" y="49044"/>
                    <a:pt x="80443" y="48920"/>
                  </a:cubicBezTo>
                  <a:lnTo>
                    <a:pt x="109053" y="46960"/>
                  </a:lnTo>
                  <a:cubicBezTo>
                    <a:pt x="112026" y="46757"/>
                    <a:pt x="114773" y="45324"/>
                    <a:pt x="116628" y="43013"/>
                  </a:cubicBezTo>
                  <a:lnTo>
                    <a:pt x="143064" y="10050"/>
                  </a:lnTo>
                  <a:lnTo>
                    <a:pt x="1318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02;p73">
              <a:extLst>
                <a:ext uri="{FF2B5EF4-FFF2-40B4-BE49-F238E27FC236}">
                  <a16:creationId xmlns:a16="http://schemas.microsoft.com/office/drawing/2014/main" id="{A64BFCCD-028E-4042-AFD5-BB10D3A60CBE}"/>
                </a:ext>
              </a:extLst>
            </p:cNvPr>
            <p:cNvSpPr/>
            <p:nvPr/>
          </p:nvSpPr>
          <p:spPr>
            <a:xfrm>
              <a:off x="5661024" y="3260905"/>
              <a:ext cx="885124" cy="273335"/>
            </a:xfrm>
            <a:custGeom>
              <a:avLst/>
              <a:gdLst/>
              <a:ahLst/>
              <a:cxnLst/>
              <a:rect l="l" t="t" r="r" b="b"/>
              <a:pathLst>
                <a:path w="56912" h="17575" extrusionOk="0">
                  <a:moveTo>
                    <a:pt x="9407" y="0"/>
                  </a:moveTo>
                  <a:lnTo>
                    <a:pt x="0" y="3520"/>
                  </a:lnTo>
                  <a:lnTo>
                    <a:pt x="14174" y="10764"/>
                  </a:lnTo>
                  <a:cubicBezTo>
                    <a:pt x="22916" y="15232"/>
                    <a:pt x="32730" y="17575"/>
                    <a:pt x="42706" y="17575"/>
                  </a:cubicBezTo>
                  <a:lnTo>
                    <a:pt x="51385" y="17575"/>
                  </a:lnTo>
                  <a:cubicBezTo>
                    <a:pt x="55088" y="17575"/>
                    <a:pt x="56911" y="13387"/>
                    <a:pt x="54250" y="10993"/>
                  </a:cubicBezTo>
                  <a:lnTo>
                    <a:pt x="52764" y="9654"/>
                  </a:lnTo>
                  <a:cubicBezTo>
                    <a:pt x="48537" y="5851"/>
                    <a:pt x="43070" y="3461"/>
                    <a:pt x="37223" y="2860"/>
                  </a:cubicBezTo>
                  <a:lnTo>
                    <a:pt x="9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03;p73">
              <a:extLst>
                <a:ext uri="{FF2B5EF4-FFF2-40B4-BE49-F238E27FC236}">
                  <a16:creationId xmlns:a16="http://schemas.microsoft.com/office/drawing/2014/main" id="{179E3D91-2761-49D2-BD87-8AD5BE05C826}"/>
                </a:ext>
              </a:extLst>
            </p:cNvPr>
            <p:cNvSpPr/>
            <p:nvPr/>
          </p:nvSpPr>
          <p:spPr>
            <a:xfrm>
              <a:off x="5754682" y="2533032"/>
              <a:ext cx="739039" cy="403836"/>
            </a:xfrm>
            <a:custGeom>
              <a:avLst/>
              <a:gdLst/>
              <a:ahLst/>
              <a:cxnLst/>
              <a:rect l="l" t="t" r="r" b="b"/>
              <a:pathLst>
                <a:path w="47519" h="25966" extrusionOk="0">
                  <a:moveTo>
                    <a:pt x="33898" y="0"/>
                  </a:moveTo>
                  <a:lnTo>
                    <a:pt x="28119" y="5875"/>
                  </a:lnTo>
                  <a:cubicBezTo>
                    <a:pt x="27466" y="6402"/>
                    <a:pt x="26672" y="6684"/>
                    <a:pt x="25858" y="6684"/>
                  </a:cubicBezTo>
                  <a:cubicBezTo>
                    <a:pt x="25776" y="6684"/>
                    <a:pt x="25693" y="6682"/>
                    <a:pt x="25610" y="6676"/>
                  </a:cubicBezTo>
                  <a:lnTo>
                    <a:pt x="2800" y="4144"/>
                  </a:lnTo>
                  <a:cubicBezTo>
                    <a:pt x="2751" y="4141"/>
                    <a:pt x="2704" y="4139"/>
                    <a:pt x="2657" y="4139"/>
                  </a:cubicBezTo>
                  <a:cubicBezTo>
                    <a:pt x="927" y="4139"/>
                    <a:pt x="0" y="6386"/>
                    <a:pt x="1239" y="7746"/>
                  </a:cubicBezTo>
                  <a:lnTo>
                    <a:pt x="14178" y="21949"/>
                  </a:lnTo>
                  <a:cubicBezTo>
                    <a:pt x="16532" y="24533"/>
                    <a:pt x="19755" y="25966"/>
                    <a:pt x="23090" y="25966"/>
                  </a:cubicBezTo>
                  <a:cubicBezTo>
                    <a:pt x="23614" y="25966"/>
                    <a:pt x="24141" y="25930"/>
                    <a:pt x="24668" y="25858"/>
                  </a:cubicBezTo>
                  <a:lnTo>
                    <a:pt x="42867" y="23373"/>
                  </a:lnTo>
                  <a:cubicBezTo>
                    <a:pt x="45958" y="22950"/>
                    <a:pt x="47519" y="19174"/>
                    <a:pt x="45727" y="16457"/>
                  </a:cubicBezTo>
                  <a:lnTo>
                    <a:pt x="33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04;p73">
              <a:extLst>
                <a:ext uri="{FF2B5EF4-FFF2-40B4-BE49-F238E27FC236}">
                  <a16:creationId xmlns:a16="http://schemas.microsoft.com/office/drawing/2014/main" id="{D6CF0E55-5CD3-460A-B3B2-3573EF87CA0D}"/>
                </a:ext>
              </a:extLst>
            </p:cNvPr>
            <p:cNvSpPr/>
            <p:nvPr/>
          </p:nvSpPr>
          <p:spPr>
            <a:xfrm>
              <a:off x="6768005" y="2115448"/>
              <a:ext cx="190876" cy="84046"/>
            </a:xfrm>
            <a:custGeom>
              <a:avLst/>
              <a:gdLst/>
              <a:ahLst/>
              <a:cxnLst/>
              <a:rect l="l" t="t" r="r" b="b"/>
              <a:pathLst>
                <a:path w="12273" h="5404" extrusionOk="0">
                  <a:moveTo>
                    <a:pt x="16" y="1"/>
                  </a:moveTo>
                  <a:cubicBezTo>
                    <a:pt x="8" y="1"/>
                    <a:pt x="1" y="8"/>
                    <a:pt x="1" y="18"/>
                  </a:cubicBezTo>
                  <a:lnTo>
                    <a:pt x="1" y="5387"/>
                  </a:lnTo>
                  <a:cubicBezTo>
                    <a:pt x="1" y="5395"/>
                    <a:pt x="8" y="5404"/>
                    <a:pt x="16" y="5404"/>
                  </a:cubicBezTo>
                  <a:lnTo>
                    <a:pt x="12256" y="5404"/>
                  </a:lnTo>
                  <a:cubicBezTo>
                    <a:pt x="12265" y="5404"/>
                    <a:pt x="12272" y="5395"/>
                    <a:pt x="12272" y="5387"/>
                  </a:cubicBezTo>
                  <a:lnTo>
                    <a:pt x="12272" y="18"/>
                  </a:lnTo>
                  <a:cubicBezTo>
                    <a:pt x="12272" y="8"/>
                    <a:pt x="12265" y="1"/>
                    <a:pt x="122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5;p73">
              <a:extLst>
                <a:ext uri="{FF2B5EF4-FFF2-40B4-BE49-F238E27FC236}">
                  <a16:creationId xmlns:a16="http://schemas.microsoft.com/office/drawing/2014/main" id="{B65E348D-990E-4A9A-9B0E-E7BA9A65690F}"/>
                </a:ext>
              </a:extLst>
            </p:cNvPr>
            <p:cNvSpPr/>
            <p:nvPr/>
          </p:nvSpPr>
          <p:spPr>
            <a:xfrm>
              <a:off x="7093176" y="3066670"/>
              <a:ext cx="795308" cy="795293"/>
            </a:xfrm>
            <a:custGeom>
              <a:avLst/>
              <a:gdLst/>
              <a:ahLst/>
              <a:cxnLst/>
              <a:rect l="l" t="t" r="r" b="b"/>
              <a:pathLst>
                <a:path w="51137" h="51136" extrusionOk="0">
                  <a:moveTo>
                    <a:pt x="25568" y="7248"/>
                  </a:moveTo>
                  <a:cubicBezTo>
                    <a:pt x="35685" y="7248"/>
                    <a:pt x="43888" y="15450"/>
                    <a:pt x="43888" y="25567"/>
                  </a:cubicBezTo>
                  <a:cubicBezTo>
                    <a:pt x="43888" y="35685"/>
                    <a:pt x="35685" y="43887"/>
                    <a:pt x="25568" y="43887"/>
                  </a:cubicBezTo>
                  <a:cubicBezTo>
                    <a:pt x="15450" y="43887"/>
                    <a:pt x="7249" y="35685"/>
                    <a:pt x="7249" y="25568"/>
                  </a:cubicBezTo>
                  <a:cubicBezTo>
                    <a:pt x="7249" y="15450"/>
                    <a:pt x="15450" y="7248"/>
                    <a:pt x="25568" y="7248"/>
                  </a:cubicBezTo>
                  <a:close/>
                  <a:moveTo>
                    <a:pt x="25568" y="0"/>
                  </a:moveTo>
                  <a:cubicBezTo>
                    <a:pt x="11447" y="0"/>
                    <a:pt x="0" y="11447"/>
                    <a:pt x="0" y="25568"/>
                  </a:cubicBezTo>
                  <a:cubicBezTo>
                    <a:pt x="0" y="39688"/>
                    <a:pt x="11447" y="51135"/>
                    <a:pt x="25568" y="51135"/>
                  </a:cubicBezTo>
                  <a:cubicBezTo>
                    <a:pt x="39688" y="51135"/>
                    <a:pt x="51136" y="39688"/>
                    <a:pt x="51136" y="25568"/>
                  </a:cubicBezTo>
                  <a:cubicBezTo>
                    <a:pt x="51136" y="11447"/>
                    <a:pt x="39688" y="0"/>
                    <a:pt x="25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6;p73">
              <a:extLst>
                <a:ext uri="{FF2B5EF4-FFF2-40B4-BE49-F238E27FC236}">
                  <a16:creationId xmlns:a16="http://schemas.microsoft.com/office/drawing/2014/main" id="{C760B640-7287-4435-A6CB-E55E1E0D42D0}"/>
                </a:ext>
              </a:extLst>
            </p:cNvPr>
            <p:cNvSpPr/>
            <p:nvPr/>
          </p:nvSpPr>
          <p:spPr>
            <a:xfrm>
              <a:off x="5063171" y="3066670"/>
              <a:ext cx="795293" cy="795293"/>
            </a:xfrm>
            <a:custGeom>
              <a:avLst/>
              <a:gdLst/>
              <a:ahLst/>
              <a:cxnLst/>
              <a:rect l="l" t="t" r="r" b="b"/>
              <a:pathLst>
                <a:path w="51136" h="51136" extrusionOk="0">
                  <a:moveTo>
                    <a:pt x="25569" y="7248"/>
                  </a:moveTo>
                  <a:cubicBezTo>
                    <a:pt x="35685" y="7248"/>
                    <a:pt x="43888" y="15450"/>
                    <a:pt x="43888" y="25567"/>
                  </a:cubicBezTo>
                  <a:cubicBezTo>
                    <a:pt x="43888" y="35685"/>
                    <a:pt x="35685" y="43887"/>
                    <a:pt x="25568" y="43887"/>
                  </a:cubicBezTo>
                  <a:cubicBezTo>
                    <a:pt x="15451" y="43887"/>
                    <a:pt x="7248" y="35685"/>
                    <a:pt x="7248" y="25568"/>
                  </a:cubicBezTo>
                  <a:lnTo>
                    <a:pt x="7249" y="25568"/>
                  </a:lnTo>
                  <a:cubicBezTo>
                    <a:pt x="7249" y="15450"/>
                    <a:pt x="15451" y="7248"/>
                    <a:pt x="25569" y="7248"/>
                  </a:cubicBezTo>
                  <a:close/>
                  <a:moveTo>
                    <a:pt x="25568" y="0"/>
                  </a:moveTo>
                  <a:cubicBezTo>
                    <a:pt x="11447" y="0"/>
                    <a:pt x="1" y="11447"/>
                    <a:pt x="1" y="25568"/>
                  </a:cubicBezTo>
                  <a:cubicBezTo>
                    <a:pt x="1" y="39688"/>
                    <a:pt x="11448" y="51135"/>
                    <a:pt x="25569" y="51135"/>
                  </a:cubicBezTo>
                  <a:cubicBezTo>
                    <a:pt x="39688" y="51135"/>
                    <a:pt x="51135" y="39688"/>
                    <a:pt x="51135" y="25568"/>
                  </a:cubicBezTo>
                  <a:cubicBezTo>
                    <a:pt x="51135" y="11447"/>
                    <a:pt x="39689" y="0"/>
                    <a:pt x="25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7;p73">
              <a:extLst>
                <a:ext uri="{FF2B5EF4-FFF2-40B4-BE49-F238E27FC236}">
                  <a16:creationId xmlns:a16="http://schemas.microsoft.com/office/drawing/2014/main" id="{C21A5ED9-ACBD-42FB-8330-853FAD575121}"/>
                </a:ext>
              </a:extLst>
            </p:cNvPr>
            <p:cNvSpPr/>
            <p:nvPr/>
          </p:nvSpPr>
          <p:spPr>
            <a:xfrm>
              <a:off x="7265980" y="2997632"/>
              <a:ext cx="267674" cy="531258"/>
            </a:xfrm>
            <a:custGeom>
              <a:avLst/>
              <a:gdLst/>
              <a:ahLst/>
              <a:cxnLst/>
              <a:rect l="l" t="t" r="r" b="b"/>
              <a:pathLst>
                <a:path w="17211" h="34159" extrusionOk="0">
                  <a:moveTo>
                    <a:pt x="2826" y="0"/>
                  </a:moveTo>
                  <a:cubicBezTo>
                    <a:pt x="2521" y="0"/>
                    <a:pt x="2211" y="57"/>
                    <a:pt x="1912" y="175"/>
                  </a:cubicBezTo>
                  <a:cubicBezTo>
                    <a:pt x="633" y="682"/>
                    <a:pt x="1" y="2142"/>
                    <a:pt x="508" y="3420"/>
                  </a:cubicBezTo>
                  <a:lnTo>
                    <a:pt x="12055" y="32580"/>
                  </a:lnTo>
                  <a:cubicBezTo>
                    <a:pt x="12443" y="33559"/>
                    <a:pt x="13390" y="34159"/>
                    <a:pt x="14386" y="34159"/>
                  </a:cubicBezTo>
                  <a:cubicBezTo>
                    <a:pt x="14691" y="34159"/>
                    <a:pt x="15000" y="34103"/>
                    <a:pt x="15300" y="33984"/>
                  </a:cubicBezTo>
                  <a:cubicBezTo>
                    <a:pt x="16578" y="33478"/>
                    <a:pt x="17210" y="32017"/>
                    <a:pt x="16704" y="30739"/>
                  </a:cubicBezTo>
                  <a:lnTo>
                    <a:pt x="5157" y="1579"/>
                  </a:lnTo>
                  <a:cubicBezTo>
                    <a:pt x="4769" y="601"/>
                    <a:pt x="3822" y="0"/>
                    <a:pt x="2826" y="0"/>
                  </a:cubicBezTo>
                  <a:close/>
                </a:path>
              </a:pathLst>
            </a:custGeom>
            <a:solidFill>
              <a:srgbClr val="BAB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8;p73">
              <a:extLst>
                <a:ext uri="{FF2B5EF4-FFF2-40B4-BE49-F238E27FC236}">
                  <a16:creationId xmlns:a16="http://schemas.microsoft.com/office/drawing/2014/main" id="{26F45B8E-942F-4A05-8DD0-42D17D5F0303}"/>
                </a:ext>
              </a:extLst>
            </p:cNvPr>
            <p:cNvSpPr/>
            <p:nvPr/>
          </p:nvSpPr>
          <p:spPr>
            <a:xfrm>
              <a:off x="6882860" y="2047359"/>
              <a:ext cx="851624" cy="596423"/>
            </a:xfrm>
            <a:custGeom>
              <a:avLst/>
              <a:gdLst/>
              <a:ahLst/>
              <a:cxnLst/>
              <a:rect l="l" t="t" r="r" b="b"/>
              <a:pathLst>
                <a:path w="54758" h="38349" extrusionOk="0">
                  <a:moveTo>
                    <a:pt x="21525" y="0"/>
                  </a:moveTo>
                  <a:cubicBezTo>
                    <a:pt x="18466" y="0"/>
                    <a:pt x="15519" y="2379"/>
                    <a:pt x="12526" y="5674"/>
                  </a:cubicBezTo>
                  <a:lnTo>
                    <a:pt x="1607" y="14746"/>
                  </a:lnTo>
                  <a:cubicBezTo>
                    <a:pt x="1" y="16082"/>
                    <a:pt x="365" y="18803"/>
                    <a:pt x="2256" y="19592"/>
                  </a:cubicBezTo>
                  <a:lnTo>
                    <a:pt x="46321" y="37964"/>
                  </a:lnTo>
                  <a:cubicBezTo>
                    <a:pt x="46980" y="38227"/>
                    <a:pt x="47637" y="38348"/>
                    <a:pt x="48273" y="38348"/>
                  </a:cubicBezTo>
                  <a:cubicBezTo>
                    <a:pt x="51846" y="38348"/>
                    <a:pt x="54757" y="34524"/>
                    <a:pt x="53542" y="30470"/>
                  </a:cubicBezTo>
                  <a:lnTo>
                    <a:pt x="49208" y="16013"/>
                  </a:lnTo>
                  <a:lnTo>
                    <a:pt x="24965" y="1045"/>
                  </a:lnTo>
                  <a:cubicBezTo>
                    <a:pt x="23798" y="324"/>
                    <a:pt x="22654" y="0"/>
                    <a:pt x="2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9;p73">
              <a:extLst>
                <a:ext uri="{FF2B5EF4-FFF2-40B4-BE49-F238E27FC236}">
                  <a16:creationId xmlns:a16="http://schemas.microsoft.com/office/drawing/2014/main" id="{6A201736-4ADA-465D-9D01-9CD4D2AE8CCC}"/>
                </a:ext>
              </a:extLst>
            </p:cNvPr>
            <p:cNvSpPr/>
            <p:nvPr/>
          </p:nvSpPr>
          <p:spPr>
            <a:xfrm>
              <a:off x="6884944" y="1644596"/>
              <a:ext cx="759926" cy="652738"/>
            </a:xfrm>
            <a:custGeom>
              <a:avLst/>
              <a:gdLst/>
              <a:ahLst/>
              <a:cxnLst/>
              <a:rect l="l" t="t" r="r" b="b"/>
              <a:pathLst>
                <a:path w="48862" h="41970" extrusionOk="0">
                  <a:moveTo>
                    <a:pt x="4126" y="1"/>
                  </a:moveTo>
                  <a:cubicBezTo>
                    <a:pt x="2615" y="1"/>
                    <a:pt x="1639" y="198"/>
                    <a:pt x="1327" y="377"/>
                  </a:cubicBezTo>
                  <a:cubicBezTo>
                    <a:pt x="1" y="1137"/>
                    <a:pt x="12984" y="28135"/>
                    <a:pt x="19796" y="33290"/>
                  </a:cubicBezTo>
                  <a:cubicBezTo>
                    <a:pt x="26607" y="38445"/>
                    <a:pt x="48861" y="41969"/>
                    <a:pt x="48861" y="41969"/>
                  </a:cubicBezTo>
                  <a:cubicBezTo>
                    <a:pt x="48861" y="41969"/>
                    <a:pt x="43447" y="25262"/>
                    <a:pt x="31405" y="13580"/>
                  </a:cubicBezTo>
                  <a:cubicBezTo>
                    <a:pt x="19547" y="2076"/>
                    <a:pt x="9023" y="1"/>
                    <a:pt x="4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10;p73">
              <a:extLst>
                <a:ext uri="{FF2B5EF4-FFF2-40B4-BE49-F238E27FC236}">
                  <a16:creationId xmlns:a16="http://schemas.microsoft.com/office/drawing/2014/main" id="{67EDFFB1-98C8-4554-9B92-8481AD5B4DAF}"/>
                </a:ext>
              </a:extLst>
            </p:cNvPr>
            <p:cNvSpPr/>
            <p:nvPr/>
          </p:nvSpPr>
          <p:spPr>
            <a:xfrm>
              <a:off x="7178015" y="2967025"/>
              <a:ext cx="729832" cy="312045"/>
            </a:xfrm>
            <a:custGeom>
              <a:avLst/>
              <a:gdLst/>
              <a:ahLst/>
              <a:cxnLst/>
              <a:rect l="l" t="t" r="r" b="b"/>
              <a:pathLst>
                <a:path w="46927" h="20064" extrusionOk="0">
                  <a:moveTo>
                    <a:pt x="22854" y="1"/>
                  </a:moveTo>
                  <a:lnTo>
                    <a:pt x="0" y="6774"/>
                  </a:lnTo>
                  <a:lnTo>
                    <a:pt x="1143" y="10041"/>
                  </a:lnTo>
                  <a:cubicBezTo>
                    <a:pt x="3249" y="16058"/>
                    <a:pt x="8927" y="20064"/>
                    <a:pt x="15267" y="20064"/>
                  </a:cubicBezTo>
                  <a:cubicBezTo>
                    <a:pt x="15429" y="20064"/>
                    <a:pt x="15591" y="20061"/>
                    <a:pt x="15754" y="20056"/>
                  </a:cubicBezTo>
                  <a:lnTo>
                    <a:pt x="46926" y="19047"/>
                  </a:lnTo>
                  <a:cubicBezTo>
                    <a:pt x="40079" y="875"/>
                    <a:pt x="22854" y="1"/>
                    <a:pt x="22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11;p73">
              <a:extLst>
                <a:ext uri="{FF2B5EF4-FFF2-40B4-BE49-F238E27FC236}">
                  <a16:creationId xmlns:a16="http://schemas.microsoft.com/office/drawing/2014/main" id="{724B0776-38DB-4C10-A6DF-8A6D021EF515}"/>
                </a:ext>
              </a:extLst>
            </p:cNvPr>
            <p:cNvSpPr/>
            <p:nvPr/>
          </p:nvSpPr>
          <p:spPr>
            <a:xfrm>
              <a:off x="6750104" y="2546625"/>
              <a:ext cx="934923" cy="607247"/>
            </a:xfrm>
            <a:custGeom>
              <a:avLst/>
              <a:gdLst/>
              <a:ahLst/>
              <a:cxnLst/>
              <a:rect l="l" t="t" r="r" b="b"/>
              <a:pathLst>
                <a:path w="60114" h="39045" extrusionOk="0">
                  <a:moveTo>
                    <a:pt x="17614" y="0"/>
                  </a:moveTo>
                  <a:cubicBezTo>
                    <a:pt x="13698" y="0"/>
                    <a:pt x="9821" y="1252"/>
                    <a:pt x="6592" y="3674"/>
                  </a:cubicBezTo>
                  <a:lnTo>
                    <a:pt x="1103" y="7791"/>
                  </a:lnTo>
                  <a:cubicBezTo>
                    <a:pt x="63" y="8570"/>
                    <a:pt x="0" y="10107"/>
                    <a:pt x="973" y="10969"/>
                  </a:cubicBezTo>
                  <a:lnTo>
                    <a:pt x="29300" y="36069"/>
                  </a:lnTo>
                  <a:cubicBezTo>
                    <a:pt x="31549" y="38062"/>
                    <a:pt x="34349" y="39045"/>
                    <a:pt x="37142" y="39045"/>
                  </a:cubicBezTo>
                  <a:cubicBezTo>
                    <a:pt x="40303" y="39045"/>
                    <a:pt x="43453" y="37784"/>
                    <a:pt x="45778" y="35301"/>
                  </a:cubicBezTo>
                  <a:lnTo>
                    <a:pt x="57242" y="23058"/>
                  </a:lnTo>
                  <a:cubicBezTo>
                    <a:pt x="60113" y="19992"/>
                    <a:pt x="58993" y="14998"/>
                    <a:pt x="55088" y="13451"/>
                  </a:cubicBezTo>
                  <a:lnTo>
                    <a:pt x="24373" y="1290"/>
                  </a:lnTo>
                  <a:cubicBezTo>
                    <a:pt x="22188" y="425"/>
                    <a:pt x="19894" y="0"/>
                    <a:pt x="17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12;p73">
              <a:extLst>
                <a:ext uri="{FF2B5EF4-FFF2-40B4-BE49-F238E27FC236}">
                  <a16:creationId xmlns:a16="http://schemas.microsoft.com/office/drawing/2014/main" id="{0373456E-C75D-4651-A53C-2F4DF8E92B9A}"/>
                </a:ext>
              </a:extLst>
            </p:cNvPr>
            <p:cNvSpPr/>
            <p:nvPr/>
          </p:nvSpPr>
          <p:spPr>
            <a:xfrm>
              <a:off x="4997182" y="2558570"/>
              <a:ext cx="1018595" cy="747111"/>
            </a:xfrm>
            <a:custGeom>
              <a:avLst/>
              <a:gdLst/>
              <a:ahLst/>
              <a:cxnLst/>
              <a:rect l="l" t="t" r="r" b="b"/>
              <a:pathLst>
                <a:path w="65494" h="48038" extrusionOk="0">
                  <a:moveTo>
                    <a:pt x="15738" y="0"/>
                  </a:moveTo>
                  <a:cubicBezTo>
                    <a:pt x="11310" y="0"/>
                    <a:pt x="7379" y="2960"/>
                    <a:pt x="6310" y="7270"/>
                  </a:cubicBezTo>
                  <a:lnTo>
                    <a:pt x="1271" y="27597"/>
                  </a:lnTo>
                  <a:cubicBezTo>
                    <a:pt x="1" y="32721"/>
                    <a:pt x="3210" y="37896"/>
                    <a:pt x="8438" y="39159"/>
                  </a:cubicBezTo>
                  <a:lnTo>
                    <a:pt x="44082" y="47759"/>
                  </a:lnTo>
                  <a:cubicBezTo>
                    <a:pt x="44860" y="47947"/>
                    <a:pt x="45642" y="48038"/>
                    <a:pt x="46415" y="48038"/>
                  </a:cubicBezTo>
                  <a:cubicBezTo>
                    <a:pt x="49964" y="48038"/>
                    <a:pt x="53308" y="46128"/>
                    <a:pt x="55012" y="42942"/>
                  </a:cubicBezTo>
                  <a:lnTo>
                    <a:pt x="63292" y="27464"/>
                  </a:lnTo>
                  <a:cubicBezTo>
                    <a:pt x="65493" y="23347"/>
                    <a:pt x="64345" y="18264"/>
                    <a:pt x="60572" y="15428"/>
                  </a:cubicBezTo>
                  <a:lnTo>
                    <a:pt x="46538" y="4880"/>
                  </a:lnTo>
                  <a:cubicBezTo>
                    <a:pt x="45139" y="3829"/>
                    <a:pt x="43486" y="3170"/>
                    <a:pt x="41748" y="2968"/>
                  </a:cubicBezTo>
                  <a:lnTo>
                    <a:pt x="16899" y="68"/>
                  </a:lnTo>
                  <a:cubicBezTo>
                    <a:pt x="16509" y="22"/>
                    <a:pt x="16122" y="0"/>
                    <a:pt x="15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13;p73">
              <a:extLst>
                <a:ext uri="{FF2B5EF4-FFF2-40B4-BE49-F238E27FC236}">
                  <a16:creationId xmlns:a16="http://schemas.microsoft.com/office/drawing/2014/main" id="{B1107A87-94FD-4AB1-8DF1-C9524EF12754}"/>
                </a:ext>
              </a:extLst>
            </p:cNvPr>
            <p:cNvSpPr/>
            <p:nvPr/>
          </p:nvSpPr>
          <p:spPr>
            <a:xfrm>
              <a:off x="7085587" y="2122680"/>
              <a:ext cx="498675" cy="538816"/>
            </a:xfrm>
            <a:custGeom>
              <a:avLst/>
              <a:gdLst/>
              <a:ahLst/>
              <a:cxnLst/>
              <a:rect l="l" t="t" r="r" b="b"/>
              <a:pathLst>
                <a:path w="32064" h="34645" extrusionOk="0">
                  <a:moveTo>
                    <a:pt x="6926" y="0"/>
                  </a:moveTo>
                  <a:cubicBezTo>
                    <a:pt x="5590" y="0"/>
                    <a:pt x="4660" y="327"/>
                    <a:pt x="4597" y="1015"/>
                  </a:cubicBezTo>
                  <a:cubicBezTo>
                    <a:pt x="4370" y="3504"/>
                    <a:pt x="4263" y="8205"/>
                    <a:pt x="8461" y="10724"/>
                  </a:cubicBezTo>
                  <a:cubicBezTo>
                    <a:pt x="11983" y="12838"/>
                    <a:pt x="12306" y="13951"/>
                    <a:pt x="12306" y="13951"/>
                  </a:cubicBezTo>
                  <a:cubicBezTo>
                    <a:pt x="12306" y="13951"/>
                    <a:pt x="9483" y="20633"/>
                    <a:pt x="8347" y="21217"/>
                  </a:cubicBezTo>
                  <a:cubicBezTo>
                    <a:pt x="7968" y="21413"/>
                    <a:pt x="6914" y="21478"/>
                    <a:pt x="5678" y="21478"/>
                  </a:cubicBezTo>
                  <a:cubicBezTo>
                    <a:pt x="3205" y="21478"/>
                    <a:pt x="1" y="21217"/>
                    <a:pt x="1" y="21217"/>
                  </a:cubicBezTo>
                  <a:lnTo>
                    <a:pt x="1" y="21217"/>
                  </a:lnTo>
                  <a:lnTo>
                    <a:pt x="30119" y="33830"/>
                  </a:lnTo>
                  <a:lnTo>
                    <a:pt x="30119" y="33830"/>
                  </a:lnTo>
                  <a:cubicBezTo>
                    <a:pt x="25945" y="32017"/>
                    <a:pt x="16399" y="27496"/>
                    <a:pt x="15051" y="23545"/>
                  </a:cubicBezTo>
                  <a:cubicBezTo>
                    <a:pt x="13642" y="19413"/>
                    <a:pt x="18687" y="11471"/>
                    <a:pt x="17551" y="6118"/>
                  </a:cubicBezTo>
                  <a:cubicBezTo>
                    <a:pt x="16729" y="2244"/>
                    <a:pt x="10429" y="0"/>
                    <a:pt x="6926" y="0"/>
                  </a:cubicBezTo>
                  <a:close/>
                  <a:moveTo>
                    <a:pt x="30119" y="33830"/>
                  </a:moveTo>
                  <a:cubicBezTo>
                    <a:pt x="31310" y="34348"/>
                    <a:pt x="32063" y="34645"/>
                    <a:pt x="32063" y="34645"/>
                  </a:cubicBezTo>
                  <a:lnTo>
                    <a:pt x="30119" y="338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14;p73">
              <a:extLst>
                <a:ext uri="{FF2B5EF4-FFF2-40B4-BE49-F238E27FC236}">
                  <a16:creationId xmlns:a16="http://schemas.microsoft.com/office/drawing/2014/main" id="{0E389D63-03A9-4876-B5B5-05CBA28BF2B1}"/>
                </a:ext>
              </a:extLst>
            </p:cNvPr>
            <p:cNvSpPr/>
            <p:nvPr/>
          </p:nvSpPr>
          <p:spPr>
            <a:xfrm>
              <a:off x="4967741" y="3142799"/>
              <a:ext cx="977863" cy="335530"/>
            </a:xfrm>
            <a:custGeom>
              <a:avLst/>
              <a:gdLst/>
              <a:ahLst/>
              <a:cxnLst/>
              <a:rect l="l" t="t" r="r" b="b"/>
              <a:pathLst>
                <a:path w="62875" h="21574" extrusionOk="0">
                  <a:moveTo>
                    <a:pt x="4759" y="1"/>
                  </a:moveTo>
                  <a:cubicBezTo>
                    <a:pt x="3841" y="1"/>
                    <a:pt x="3003" y="581"/>
                    <a:pt x="2774" y="1452"/>
                  </a:cubicBezTo>
                  <a:lnTo>
                    <a:pt x="265" y="11047"/>
                  </a:lnTo>
                  <a:cubicBezTo>
                    <a:pt x="1" y="12060"/>
                    <a:pt x="717" y="13070"/>
                    <a:pt x="1824" y="13239"/>
                  </a:cubicBezTo>
                  <a:lnTo>
                    <a:pt x="55439" y="21494"/>
                  </a:lnTo>
                  <a:cubicBezTo>
                    <a:pt x="55787" y="21547"/>
                    <a:pt x="56132" y="21573"/>
                    <a:pt x="56474" y="21573"/>
                  </a:cubicBezTo>
                  <a:cubicBezTo>
                    <a:pt x="59360" y="21573"/>
                    <a:pt x="61939" y="19720"/>
                    <a:pt x="62600" y="17023"/>
                  </a:cubicBezTo>
                  <a:cubicBezTo>
                    <a:pt x="62875" y="15897"/>
                    <a:pt x="62151" y="14768"/>
                    <a:pt x="60954" y="14459"/>
                  </a:cubicBezTo>
                  <a:lnTo>
                    <a:pt x="5309" y="71"/>
                  </a:lnTo>
                  <a:cubicBezTo>
                    <a:pt x="5125" y="24"/>
                    <a:pt x="4941" y="1"/>
                    <a:pt x="4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5;p73">
              <a:extLst>
                <a:ext uri="{FF2B5EF4-FFF2-40B4-BE49-F238E27FC236}">
                  <a16:creationId xmlns:a16="http://schemas.microsoft.com/office/drawing/2014/main" id="{41B59103-8D24-48DD-ACC5-C5CD7AC1CABE}"/>
                </a:ext>
              </a:extLst>
            </p:cNvPr>
            <p:cNvSpPr/>
            <p:nvPr/>
          </p:nvSpPr>
          <p:spPr>
            <a:xfrm>
              <a:off x="5193050" y="2699771"/>
              <a:ext cx="132912" cy="139242"/>
            </a:xfrm>
            <a:custGeom>
              <a:avLst/>
              <a:gdLst/>
              <a:ahLst/>
              <a:cxnLst/>
              <a:rect l="l" t="t" r="r" b="b"/>
              <a:pathLst>
                <a:path w="8546" h="8953" extrusionOk="0">
                  <a:moveTo>
                    <a:pt x="3854" y="2047"/>
                  </a:moveTo>
                  <a:lnTo>
                    <a:pt x="4901" y="2341"/>
                  </a:lnTo>
                  <a:cubicBezTo>
                    <a:pt x="5907" y="2626"/>
                    <a:pt x="6358" y="3100"/>
                    <a:pt x="6112" y="3978"/>
                  </a:cubicBezTo>
                  <a:cubicBezTo>
                    <a:pt x="5925" y="4645"/>
                    <a:pt x="5514" y="4991"/>
                    <a:pt x="4870" y="4991"/>
                  </a:cubicBezTo>
                  <a:cubicBezTo>
                    <a:pt x="4665" y="4991"/>
                    <a:pt x="4436" y="4956"/>
                    <a:pt x="4184" y="4885"/>
                  </a:cubicBezTo>
                  <a:lnTo>
                    <a:pt x="3138" y="4590"/>
                  </a:lnTo>
                  <a:lnTo>
                    <a:pt x="3854" y="2047"/>
                  </a:lnTo>
                  <a:close/>
                  <a:moveTo>
                    <a:pt x="2370" y="0"/>
                  </a:moveTo>
                  <a:lnTo>
                    <a:pt x="1" y="8415"/>
                  </a:lnTo>
                  <a:lnTo>
                    <a:pt x="1910" y="8952"/>
                  </a:lnTo>
                  <a:lnTo>
                    <a:pt x="2713" y="6100"/>
                  </a:lnTo>
                  <a:lnTo>
                    <a:pt x="3878" y="6427"/>
                  </a:lnTo>
                  <a:cubicBezTo>
                    <a:pt x="4314" y="6550"/>
                    <a:pt x="4749" y="6616"/>
                    <a:pt x="5165" y="6616"/>
                  </a:cubicBezTo>
                  <a:cubicBezTo>
                    <a:pt x="6446" y="6616"/>
                    <a:pt x="7550" y="5994"/>
                    <a:pt x="7969" y="4502"/>
                  </a:cubicBezTo>
                  <a:cubicBezTo>
                    <a:pt x="8545" y="2463"/>
                    <a:pt x="7274" y="1380"/>
                    <a:pt x="5443" y="86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6;p73">
              <a:extLst>
                <a:ext uri="{FF2B5EF4-FFF2-40B4-BE49-F238E27FC236}">
                  <a16:creationId xmlns:a16="http://schemas.microsoft.com/office/drawing/2014/main" id="{0D96B73E-4CE3-4052-A04A-09641B05DFBA}"/>
                </a:ext>
              </a:extLst>
            </p:cNvPr>
            <p:cNvSpPr/>
            <p:nvPr/>
          </p:nvSpPr>
          <p:spPr>
            <a:xfrm>
              <a:off x="5314935" y="2743878"/>
              <a:ext cx="142881" cy="140999"/>
            </a:xfrm>
            <a:custGeom>
              <a:avLst/>
              <a:gdLst/>
              <a:ahLst/>
              <a:cxnLst/>
              <a:rect l="l" t="t" r="r" b="b"/>
              <a:pathLst>
                <a:path w="9187" h="9066" extrusionOk="0">
                  <a:moveTo>
                    <a:pt x="4867" y="1743"/>
                  </a:moveTo>
                  <a:cubicBezTo>
                    <a:pt x="5025" y="1743"/>
                    <a:pt x="5187" y="1766"/>
                    <a:pt x="5352" y="1812"/>
                  </a:cubicBezTo>
                  <a:cubicBezTo>
                    <a:pt x="6500" y="2136"/>
                    <a:pt x="6940" y="3347"/>
                    <a:pt x="6469" y="5024"/>
                  </a:cubicBezTo>
                  <a:cubicBezTo>
                    <a:pt x="6058" y="6482"/>
                    <a:pt x="5241" y="7326"/>
                    <a:pt x="4288" y="7326"/>
                  </a:cubicBezTo>
                  <a:cubicBezTo>
                    <a:pt x="4135" y="7326"/>
                    <a:pt x="3978" y="7304"/>
                    <a:pt x="3819" y="7259"/>
                  </a:cubicBezTo>
                  <a:cubicBezTo>
                    <a:pt x="2683" y="6939"/>
                    <a:pt x="2249" y="5660"/>
                    <a:pt x="2726" y="3970"/>
                  </a:cubicBezTo>
                  <a:cubicBezTo>
                    <a:pt x="3129" y="2535"/>
                    <a:pt x="3933" y="1743"/>
                    <a:pt x="4867" y="1743"/>
                  </a:cubicBezTo>
                  <a:close/>
                  <a:moveTo>
                    <a:pt x="4618" y="1"/>
                  </a:moveTo>
                  <a:cubicBezTo>
                    <a:pt x="2870" y="1"/>
                    <a:pt x="1409" y="1169"/>
                    <a:pt x="776" y="3423"/>
                  </a:cubicBezTo>
                  <a:cubicBezTo>
                    <a:pt x="1" y="6171"/>
                    <a:pt x="1098" y="8263"/>
                    <a:pt x="3356" y="8898"/>
                  </a:cubicBezTo>
                  <a:cubicBezTo>
                    <a:pt x="3754" y="9011"/>
                    <a:pt x="4144" y="9066"/>
                    <a:pt x="4521" y="9066"/>
                  </a:cubicBezTo>
                  <a:cubicBezTo>
                    <a:pt x="6295" y="9066"/>
                    <a:pt x="7776" y="7841"/>
                    <a:pt x="8415" y="5573"/>
                  </a:cubicBezTo>
                  <a:cubicBezTo>
                    <a:pt x="9186" y="2836"/>
                    <a:pt x="8085" y="814"/>
                    <a:pt x="5813" y="173"/>
                  </a:cubicBezTo>
                  <a:cubicBezTo>
                    <a:pt x="5405" y="58"/>
                    <a:pt x="5004" y="1"/>
                    <a:pt x="4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7;p73">
              <a:extLst>
                <a:ext uri="{FF2B5EF4-FFF2-40B4-BE49-F238E27FC236}">
                  <a16:creationId xmlns:a16="http://schemas.microsoft.com/office/drawing/2014/main" id="{73084071-42CC-4083-B65C-E977A804DBC1}"/>
                </a:ext>
              </a:extLst>
            </p:cNvPr>
            <p:cNvSpPr/>
            <p:nvPr/>
          </p:nvSpPr>
          <p:spPr>
            <a:xfrm>
              <a:off x="5451797" y="2772634"/>
              <a:ext cx="88307" cy="153814"/>
            </a:xfrm>
            <a:custGeom>
              <a:avLst/>
              <a:gdLst/>
              <a:ahLst/>
              <a:cxnLst/>
              <a:rect l="l" t="t" r="r" b="b"/>
              <a:pathLst>
                <a:path w="5678" h="9890" extrusionOk="0">
                  <a:moveTo>
                    <a:pt x="2371" y="0"/>
                  </a:moveTo>
                  <a:lnTo>
                    <a:pt x="0" y="8416"/>
                  </a:lnTo>
                  <a:lnTo>
                    <a:pt x="5227" y="9890"/>
                  </a:lnTo>
                  <a:lnTo>
                    <a:pt x="5678" y="8288"/>
                  </a:lnTo>
                  <a:lnTo>
                    <a:pt x="2363" y="7352"/>
                  </a:lnTo>
                  <a:lnTo>
                    <a:pt x="4282" y="538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8;p73">
              <a:extLst>
                <a:ext uri="{FF2B5EF4-FFF2-40B4-BE49-F238E27FC236}">
                  <a16:creationId xmlns:a16="http://schemas.microsoft.com/office/drawing/2014/main" id="{FC883EE3-F465-4D49-A0AD-1D0A0941CBB1}"/>
                </a:ext>
              </a:extLst>
            </p:cNvPr>
            <p:cNvSpPr/>
            <p:nvPr/>
          </p:nvSpPr>
          <p:spPr>
            <a:xfrm>
              <a:off x="5555501" y="2801811"/>
              <a:ext cx="66596" cy="139273"/>
            </a:xfrm>
            <a:custGeom>
              <a:avLst/>
              <a:gdLst/>
              <a:ahLst/>
              <a:cxnLst/>
              <a:rect l="l" t="t" r="r" b="b"/>
              <a:pathLst>
                <a:path w="4282" h="8955" extrusionOk="0">
                  <a:moveTo>
                    <a:pt x="2370" y="1"/>
                  </a:moveTo>
                  <a:lnTo>
                    <a:pt x="1" y="8417"/>
                  </a:lnTo>
                  <a:lnTo>
                    <a:pt x="1912" y="8955"/>
                  </a:lnTo>
                  <a:lnTo>
                    <a:pt x="4281" y="540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9;p73">
              <a:extLst>
                <a:ext uri="{FF2B5EF4-FFF2-40B4-BE49-F238E27FC236}">
                  <a16:creationId xmlns:a16="http://schemas.microsoft.com/office/drawing/2014/main" id="{6EFAFD9F-06B0-4A0B-B705-E8037E986DFD}"/>
                </a:ext>
              </a:extLst>
            </p:cNvPr>
            <p:cNvSpPr/>
            <p:nvPr/>
          </p:nvSpPr>
          <p:spPr>
            <a:xfrm>
              <a:off x="5615362" y="2829696"/>
              <a:ext cx="128106" cy="140237"/>
            </a:xfrm>
            <a:custGeom>
              <a:avLst/>
              <a:gdLst/>
              <a:ahLst/>
              <a:cxnLst/>
              <a:rect l="l" t="t" r="r" b="b"/>
              <a:pathLst>
                <a:path w="8237" h="9017" extrusionOk="0">
                  <a:moveTo>
                    <a:pt x="4892" y="0"/>
                  </a:moveTo>
                  <a:cubicBezTo>
                    <a:pt x="3113" y="0"/>
                    <a:pt x="1441" y="1155"/>
                    <a:pt x="795" y="3446"/>
                  </a:cubicBezTo>
                  <a:cubicBezTo>
                    <a:pt x="1" y="6275"/>
                    <a:pt x="1363" y="8259"/>
                    <a:pt x="3547" y="8875"/>
                  </a:cubicBezTo>
                  <a:cubicBezTo>
                    <a:pt x="3882" y="8969"/>
                    <a:pt x="4217" y="9016"/>
                    <a:pt x="4549" y="9016"/>
                  </a:cubicBezTo>
                  <a:cubicBezTo>
                    <a:pt x="5251" y="9016"/>
                    <a:pt x="5937" y="8806"/>
                    <a:pt x="6566" y="8387"/>
                  </a:cubicBezTo>
                  <a:lnTo>
                    <a:pt x="5842" y="6944"/>
                  </a:lnTo>
                  <a:cubicBezTo>
                    <a:pt x="5466" y="7179"/>
                    <a:pt x="5070" y="7328"/>
                    <a:pt x="4627" y="7328"/>
                  </a:cubicBezTo>
                  <a:cubicBezTo>
                    <a:pt x="4438" y="7328"/>
                    <a:pt x="4241" y="7301"/>
                    <a:pt x="4033" y="7242"/>
                  </a:cubicBezTo>
                  <a:cubicBezTo>
                    <a:pt x="2806" y="6897"/>
                    <a:pt x="2276" y="5661"/>
                    <a:pt x="2764" y="3932"/>
                  </a:cubicBezTo>
                  <a:cubicBezTo>
                    <a:pt x="3167" y="2498"/>
                    <a:pt x="4092" y="1734"/>
                    <a:pt x="5079" y="1734"/>
                  </a:cubicBezTo>
                  <a:cubicBezTo>
                    <a:pt x="5258" y="1734"/>
                    <a:pt x="5438" y="1759"/>
                    <a:pt x="5618" y="1809"/>
                  </a:cubicBezTo>
                  <a:cubicBezTo>
                    <a:pt x="6211" y="1976"/>
                    <a:pt x="6542" y="2333"/>
                    <a:pt x="6860" y="2841"/>
                  </a:cubicBezTo>
                  <a:lnTo>
                    <a:pt x="8236" y="1963"/>
                  </a:lnTo>
                  <a:cubicBezTo>
                    <a:pt x="7832" y="1222"/>
                    <a:pt x="7099" y="457"/>
                    <a:pt x="6053" y="163"/>
                  </a:cubicBezTo>
                  <a:cubicBezTo>
                    <a:pt x="5667" y="54"/>
                    <a:pt x="5277" y="0"/>
                    <a:pt x="4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20;p73">
              <a:extLst>
                <a:ext uri="{FF2B5EF4-FFF2-40B4-BE49-F238E27FC236}">
                  <a16:creationId xmlns:a16="http://schemas.microsoft.com/office/drawing/2014/main" id="{96228FAB-7C01-4950-A307-064C223BCD47}"/>
                </a:ext>
              </a:extLst>
            </p:cNvPr>
            <p:cNvSpPr/>
            <p:nvPr/>
          </p:nvSpPr>
          <p:spPr>
            <a:xfrm>
              <a:off x="5732302" y="2851610"/>
              <a:ext cx="118946" cy="154592"/>
            </a:xfrm>
            <a:custGeom>
              <a:avLst/>
              <a:gdLst/>
              <a:ahLst/>
              <a:cxnLst/>
              <a:rect l="l" t="t" r="r" b="b"/>
              <a:pathLst>
                <a:path w="7648" h="9940" extrusionOk="0">
                  <a:moveTo>
                    <a:pt x="2370" y="1"/>
                  </a:moveTo>
                  <a:lnTo>
                    <a:pt x="1" y="8416"/>
                  </a:lnTo>
                  <a:lnTo>
                    <a:pt x="5409" y="9940"/>
                  </a:lnTo>
                  <a:lnTo>
                    <a:pt x="5858" y="8339"/>
                  </a:lnTo>
                  <a:lnTo>
                    <a:pt x="2359" y="7353"/>
                  </a:lnTo>
                  <a:lnTo>
                    <a:pt x="2905" y="5418"/>
                  </a:lnTo>
                  <a:lnTo>
                    <a:pt x="5773" y="6224"/>
                  </a:lnTo>
                  <a:lnTo>
                    <a:pt x="6219" y="4637"/>
                  </a:lnTo>
                  <a:lnTo>
                    <a:pt x="3350" y="3829"/>
                  </a:lnTo>
                  <a:lnTo>
                    <a:pt x="3829" y="2139"/>
                  </a:lnTo>
                  <a:lnTo>
                    <a:pt x="7197" y="3086"/>
                  </a:lnTo>
                  <a:lnTo>
                    <a:pt x="7648" y="1488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21;p73">
              <a:extLst>
                <a:ext uri="{FF2B5EF4-FFF2-40B4-BE49-F238E27FC236}">
                  <a16:creationId xmlns:a16="http://schemas.microsoft.com/office/drawing/2014/main" id="{358AB565-6A05-4DDE-9749-0F9F2EA46E8C}"/>
                </a:ext>
              </a:extLst>
            </p:cNvPr>
            <p:cNvSpPr/>
            <p:nvPr/>
          </p:nvSpPr>
          <p:spPr>
            <a:xfrm>
              <a:off x="6489475" y="3448624"/>
              <a:ext cx="181669" cy="162695"/>
            </a:xfrm>
            <a:custGeom>
              <a:avLst/>
              <a:gdLst/>
              <a:ahLst/>
              <a:cxnLst/>
              <a:rect l="l" t="t" r="r" b="b"/>
              <a:pathLst>
                <a:path w="11681" h="10461" extrusionOk="0">
                  <a:moveTo>
                    <a:pt x="9610" y="1"/>
                  </a:moveTo>
                  <a:cubicBezTo>
                    <a:pt x="9168" y="1"/>
                    <a:pt x="8724" y="156"/>
                    <a:pt x="8371" y="473"/>
                  </a:cubicBezTo>
                  <a:lnTo>
                    <a:pt x="829" y="7216"/>
                  </a:lnTo>
                  <a:cubicBezTo>
                    <a:pt x="66" y="7897"/>
                    <a:pt x="0" y="9079"/>
                    <a:pt x="682" y="9843"/>
                  </a:cubicBezTo>
                  <a:cubicBezTo>
                    <a:pt x="1049" y="10252"/>
                    <a:pt x="1559" y="10461"/>
                    <a:pt x="2071" y="10461"/>
                  </a:cubicBezTo>
                  <a:cubicBezTo>
                    <a:pt x="2513" y="10461"/>
                    <a:pt x="2956" y="10305"/>
                    <a:pt x="3309" y="9989"/>
                  </a:cubicBezTo>
                  <a:lnTo>
                    <a:pt x="10851" y="3246"/>
                  </a:lnTo>
                  <a:cubicBezTo>
                    <a:pt x="11614" y="2564"/>
                    <a:pt x="11680" y="1381"/>
                    <a:pt x="10998" y="619"/>
                  </a:cubicBezTo>
                  <a:cubicBezTo>
                    <a:pt x="10632" y="210"/>
                    <a:pt x="10122" y="1"/>
                    <a:pt x="9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22;p73">
              <a:extLst>
                <a:ext uri="{FF2B5EF4-FFF2-40B4-BE49-F238E27FC236}">
                  <a16:creationId xmlns:a16="http://schemas.microsoft.com/office/drawing/2014/main" id="{7A34A2C0-1D3F-449E-BC5C-33BD5DBA1A0C}"/>
                </a:ext>
              </a:extLst>
            </p:cNvPr>
            <p:cNvSpPr/>
            <p:nvPr/>
          </p:nvSpPr>
          <p:spPr>
            <a:xfrm>
              <a:off x="6233636" y="3421640"/>
              <a:ext cx="386277" cy="154016"/>
            </a:xfrm>
            <a:custGeom>
              <a:avLst/>
              <a:gdLst/>
              <a:ahLst/>
              <a:cxnLst/>
              <a:rect l="l" t="t" r="r" b="b"/>
              <a:pathLst>
                <a:path w="24837" h="9903" extrusionOk="0">
                  <a:moveTo>
                    <a:pt x="10941" y="1"/>
                  </a:moveTo>
                  <a:lnTo>
                    <a:pt x="1098" y="1152"/>
                  </a:lnTo>
                  <a:cubicBezTo>
                    <a:pt x="1098" y="1152"/>
                    <a:pt x="1" y="4958"/>
                    <a:pt x="383" y="6534"/>
                  </a:cubicBezTo>
                  <a:cubicBezTo>
                    <a:pt x="763" y="8114"/>
                    <a:pt x="1893" y="9902"/>
                    <a:pt x="1893" y="9902"/>
                  </a:cubicBezTo>
                  <a:lnTo>
                    <a:pt x="8164" y="9471"/>
                  </a:lnTo>
                  <a:lnTo>
                    <a:pt x="8365" y="8706"/>
                  </a:lnTo>
                  <a:cubicBezTo>
                    <a:pt x="8365" y="8706"/>
                    <a:pt x="10400" y="8817"/>
                    <a:pt x="12513" y="8817"/>
                  </a:cubicBezTo>
                  <a:cubicBezTo>
                    <a:pt x="14049" y="8817"/>
                    <a:pt x="15626" y="8758"/>
                    <a:pt x="16496" y="8558"/>
                  </a:cubicBezTo>
                  <a:cubicBezTo>
                    <a:pt x="18924" y="7987"/>
                    <a:pt x="24837" y="4075"/>
                    <a:pt x="24837" y="4075"/>
                  </a:cubicBezTo>
                  <a:cubicBezTo>
                    <a:pt x="24837" y="4075"/>
                    <a:pt x="23672" y="1772"/>
                    <a:pt x="23283" y="1546"/>
                  </a:cubicBezTo>
                  <a:cubicBezTo>
                    <a:pt x="22923" y="1339"/>
                    <a:pt x="22525" y="1255"/>
                    <a:pt x="22102" y="1255"/>
                  </a:cubicBezTo>
                  <a:cubicBezTo>
                    <a:pt x="20335" y="1255"/>
                    <a:pt x="18144" y="2716"/>
                    <a:pt x="16564" y="2716"/>
                  </a:cubicBezTo>
                  <a:cubicBezTo>
                    <a:pt x="16479" y="2716"/>
                    <a:pt x="16396" y="2711"/>
                    <a:pt x="16315" y="2703"/>
                  </a:cubicBezTo>
                  <a:cubicBezTo>
                    <a:pt x="14360" y="2482"/>
                    <a:pt x="10941" y="1"/>
                    <a:pt x="10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23;p73">
              <a:extLst>
                <a:ext uri="{FF2B5EF4-FFF2-40B4-BE49-F238E27FC236}">
                  <a16:creationId xmlns:a16="http://schemas.microsoft.com/office/drawing/2014/main" id="{1E8ADFB2-C713-4C04-9E20-F5972C751445}"/>
                </a:ext>
              </a:extLst>
            </p:cNvPr>
            <p:cNvSpPr/>
            <p:nvPr/>
          </p:nvSpPr>
          <p:spPr>
            <a:xfrm>
              <a:off x="6200696" y="1678874"/>
              <a:ext cx="191482" cy="196599"/>
            </a:xfrm>
            <a:custGeom>
              <a:avLst/>
              <a:gdLst/>
              <a:ahLst/>
              <a:cxnLst/>
              <a:rect l="l" t="t" r="r" b="b"/>
              <a:pathLst>
                <a:path w="12312" h="12641" extrusionOk="0">
                  <a:moveTo>
                    <a:pt x="5984" y="0"/>
                  </a:moveTo>
                  <a:cubicBezTo>
                    <a:pt x="5580" y="0"/>
                    <a:pt x="5241" y="115"/>
                    <a:pt x="5007" y="382"/>
                  </a:cubicBezTo>
                  <a:cubicBezTo>
                    <a:pt x="4103" y="1416"/>
                    <a:pt x="2154" y="4210"/>
                    <a:pt x="112" y="8061"/>
                  </a:cubicBezTo>
                  <a:cubicBezTo>
                    <a:pt x="0" y="8271"/>
                    <a:pt x="2690" y="10521"/>
                    <a:pt x="4242" y="11349"/>
                  </a:cubicBezTo>
                  <a:cubicBezTo>
                    <a:pt x="5794" y="12177"/>
                    <a:pt x="9027" y="12641"/>
                    <a:pt x="9027" y="12641"/>
                  </a:cubicBezTo>
                  <a:cubicBezTo>
                    <a:pt x="8858" y="10090"/>
                    <a:pt x="11994" y="4784"/>
                    <a:pt x="12163" y="4032"/>
                  </a:cubicBezTo>
                  <a:cubicBezTo>
                    <a:pt x="12311" y="3388"/>
                    <a:pt x="8180" y="0"/>
                    <a:pt x="5984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24;p73">
              <a:extLst>
                <a:ext uri="{FF2B5EF4-FFF2-40B4-BE49-F238E27FC236}">
                  <a16:creationId xmlns:a16="http://schemas.microsoft.com/office/drawing/2014/main" id="{5485C05B-7893-4F00-9792-212C9AD339AD}"/>
                </a:ext>
              </a:extLst>
            </p:cNvPr>
            <p:cNvSpPr/>
            <p:nvPr/>
          </p:nvSpPr>
          <p:spPr>
            <a:xfrm>
              <a:off x="5899709" y="2419904"/>
              <a:ext cx="675336" cy="1036279"/>
            </a:xfrm>
            <a:custGeom>
              <a:avLst/>
              <a:gdLst/>
              <a:ahLst/>
              <a:cxnLst/>
              <a:rect l="l" t="t" r="r" b="b"/>
              <a:pathLst>
                <a:path w="43423" h="66631" extrusionOk="0">
                  <a:moveTo>
                    <a:pt x="3082" y="0"/>
                  </a:moveTo>
                  <a:cubicBezTo>
                    <a:pt x="3082" y="0"/>
                    <a:pt x="438" y="5067"/>
                    <a:pt x="220" y="9634"/>
                  </a:cubicBezTo>
                  <a:cubicBezTo>
                    <a:pt x="0" y="14200"/>
                    <a:pt x="176" y="19405"/>
                    <a:pt x="10399" y="22296"/>
                  </a:cubicBezTo>
                  <a:cubicBezTo>
                    <a:pt x="20622" y="25186"/>
                    <a:pt x="27001" y="26939"/>
                    <a:pt x="27321" y="27033"/>
                  </a:cubicBezTo>
                  <a:cubicBezTo>
                    <a:pt x="27640" y="27125"/>
                    <a:pt x="24875" y="35830"/>
                    <a:pt x="24148" y="42128"/>
                  </a:cubicBezTo>
                  <a:cubicBezTo>
                    <a:pt x="23421" y="48426"/>
                    <a:pt x="22470" y="65923"/>
                    <a:pt x="22470" y="65923"/>
                  </a:cubicBezTo>
                  <a:cubicBezTo>
                    <a:pt x="22470" y="65923"/>
                    <a:pt x="23776" y="66631"/>
                    <a:pt x="25712" y="66631"/>
                  </a:cubicBezTo>
                  <a:cubicBezTo>
                    <a:pt x="26318" y="66631"/>
                    <a:pt x="26986" y="66562"/>
                    <a:pt x="27695" y="66379"/>
                  </a:cubicBezTo>
                  <a:cubicBezTo>
                    <a:pt x="31761" y="65333"/>
                    <a:pt x="32453" y="64545"/>
                    <a:pt x="32453" y="64545"/>
                  </a:cubicBezTo>
                  <a:cubicBezTo>
                    <a:pt x="32453" y="64545"/>
                    <a:pt x="43423" y="26389"/>
                    <a:pt x="43025" y="22974"/>
                  </a:cubicBezTo>
                  <a:cubicBezTo>
                    <a:pt x="42354" y="17203"/>
                    <a:pt x="21876" y="9979"/>
                    <a:pt x="21399" y="8891"/>
                  </a:cubicBezTo>
                  <a:cubicBezTo>
                    <a:pt x="21003" y="7990"/>
                    <a:pt x="21820" y="4331"/>
                    <a:pt x="21820" y="4331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5;p73">
              <a:extLst>
                <a:ext uri="{FF2B5EF4-FFF2-40B4-BE49-F238E27FC236}">
                  <a16:creationId xmlns:a16="http://schemas.microsoft.com/office/drawing/2014/main" id="{C0BFF520-FD24-47FD-A6F1-601FF95F95ED}"/>
                </a:ext>
              </a:extLst>
            </p:cNvPr>
            <p:cNvSpPr/>
            <p:nvPr/>
          </p:nvSpPr>
          <p:spPr>
            <a:xfrm>
              <a:off x="5870330" y="1797228"/>
              <a:ext cx="520729" cy="735493"/>
            </a:xfrm>
            <a:custGeom>
              <a:avLst/>
              <a:gdLst/>
              <a:ahLst/>
              <a:cxnLst/>
              <a:rect l="l" t="t" r="r" b="b"/>
              <a:pathLst>
                <a:path w="33482" h="47291" extrusionOk="0">
                  <a:moveTo>
                    <a:pt x="21192" y="0"/>
                  </a:moveTo>
                  <a:cubicBezTo>
                    <a:pt x="19543" y="0"/>
                    <a:pt x="14582" y="2372"/>
                    <a:pt x="13018" y="6590"/>
                  </a:cubicBezTo>
                  <a:cubicBezTo>
                    <a:pt x="11402" y="10945"/>
                    <a:pt x="3568" y="26536"/>
                    <a:pt x="869" y="36835"/>
                  </a:cubicBezTo>
                  <a:cubicBezTo>
                    <a:pt x="1" y="40147"/>
                    <a:pt x="2908" y="44481"/>
                    <a:pt x="2908" y="44481"/>
                  </a:cubicBezTo>
                  <a:cubicBezTo>
                    <a:pt x="2908" y="44481"/>
                    <a:pt x="4756" y="45607"/>
                    <a:pt x="9620" y="46776"/>
                  </a:cubicBezTo>
                  <a:cubicBezTo>
                    <a:pt x="11281" y="47175"/>
                    <a:pt x="13961" y="47290"/>
                    <a:pt x="16507" y="47290"/>
                  </a:cubicBezTo>
                  <a:cubicBezTo>
                    <a:pt x="20005" y="47290"/>
                    <a:pt x="23250" y="47072"/>
                    <a:pt x="23250" y="47072"/>
                  </a:cubicBezTo>
                  <a:cubicBezTo>
                    <a:pt x="23250" y="47072"/>
                    <a:pt x="25975" y="43076"/>
                    <a:pt x="29584" y="30549"/>
                  </a:cubicBezTo>
                  <a:cubicBezTo>
                    <a:pt x="31350" y="24421"/>
                    <a:pt x="32181" y="18642"/>
                    <a:pt x="32831" y="13611"/>
                  </a:cubicBezTo>
                  <a:cubicBezTo>
                    <a:pt x="33482" y="8574"/>
                    <a:pt x="30486" y="3772"/>
                    <a:pt x="30486" y="3772"/>
                  </a:cubicBezTo>
                  <a:cubicBezTo>
                    <a:pt x="30370" y="3794"/>
                    <a:pt x="30241" y="3804"/>
                    <a:pt x="30101" y="3804"/>
                  </a:cubicBezTo>
                  <a:cubicBezTo>
                    <a:pt x="27755" y="3804"/>
                    <a:pt x="22213" y="971"/>
                    <a:pt x="21693" y="169"/>
                  </a:cubicBezTo>
                  <a:cubicBezTo>
                    <a:pt x="21619" y="56"/>
                    <a:pt x="21445" y="0"/>
                    <a:pt x="21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6;p73">
              <a:extLst>
                <a:ext uri="{FF2B5EF4-FFF2-40B4-BE49-F238E27FC236}">
                  <a16:creationId xmlns:a16="http://schemas.microsoft.com/office/drawing/2014/main" id="{F4519A41-2AD9-4111-ADAC-24EE0E8DD85C}"/>
                </a:ext>
              </a:extLst>
            </p:cNvPr>
            <p:cNvSpPr/>
            <p:nvPr/>
          </p:nvSpPr>
          <p:spPr>
            <a:xfrm>
              <a:off x="6245923" y="1480128"/>
              <a:ext cx="241157" cy="283149"/>
            </a:xfrm>
            <a:custGeom>
              <a:avLst/>
              <a:gdLst/>
              <a:ahLst/>
              <a:cxnLst/>
              <a:rect l="l" t="t" r="r" b="b"/>
              <a:pathLst>
                <a:path w="15506" h="18206" extrusionOk="0">
                  <a:moveTo>
                    <a:pt x="7646" y="0"/>
                  </a:moveTo>
                  <a:cubicBezTo>
                    <a:pt x="5737" y="0"/>
                    <a:pt x="3737" y="652"/>
                    <a:pt x="2160" y="2293"/>
                  </a:cubicBezTo>
                  <a:cubicBezTo>
                    <a:pt x="1423" y="3052"/>
                    <a:pt x="0" y="5509"/>
                    <a:pt x="538" y="10136"/>
                  </a:cubicBezTo>
                  <a:cubicBezTo>
                    <a:pt x="856" y="12912"/>
                    <a:pt x="2051" y="15042"/>
                    <a:pt x="2947" y="16095"/>
                  </a:cubicBezTo>
                  <a:cubicBezTo>
                    <a:pt x="3545" y="16780"/>
                    <a:pt x="6210" y="18116"/>
                    <a:pt x="8272" y="18116"/>
                  </a:cubicBezTo>
                  <a:cubicBezTo>
                    <a:pt x="8338" y="18116"/>
                    <a:pt x="8404" y="18115"/>
                    <a:pt x="8469" y="18112"/>
                  </a:cubicBezTo>
                  <a:cubicBezTo>
                    <a:pt x="10698" y="18017"/>
                    <a:pt x="13122" y="18205"/>
                    <a:pt x="13221" y="17286"/>
                  </a:cubicBezTo>
                  <a:cubicBezTo>
                    <a:pt x="13420" y="15575"/>
                    <a:pt x="13696" y="13423"/>
                    <a:pt x="13696" y="13423"/>
                  </a:cubicBezTo>
                  <a:cubicBezTo>
                    <a:pt x="13696" y="13423"/>
                    <a:pt x="13989" y="13463"/>
                    <a:pt x="14291" y="13463"/>
                  </a:cubicBezTo>
                  <a:cubicBezTo>
                    <a:pt x="14580" y="13463"/>
                    <a:pt x="14877" y="13427"/>
                    <a:pt x="14935" y="13286"/>
                  </a:cubicBezTo>
                  <a:cubicBezTo>
                    <a:pt x="15258" y="12510"/>
                    <a:pt x="14636" y="11297"/>
                    <a:pt x="14417" y="8281"/>
                  </a:cubicBezTo>
                  <a:cubicBezTo>
                    <a:pt x="14357" y="7471"/>
                    <a:pt x="15505" y="6767"/>
                    <a:pt x="13830" y="3127"/>
                  </a:cubicBezTo>
                  <a:cubicBezTo>
                    <a:pt x="13036" y="1395"/>
                    <a:pt x="10438" y="0"/>
                    <a:pt x="7646" y="0"/>
                  </a:cubicBezTo>
                  <a:close/>
                </a:path>
              </a:pathLst>
            </a:custGeom>
            <a:solidFill>
              <a:srgbClr val="FFB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7;p73">
              <a:extLst>
                <a:ext uri="{FF2B5EF4-FFF2-40B4-BE49-F238E27FC236}">
                  <a16:creationId xmlns:a16="http://schemas.microsoft.com/office/drawing/2014/main" id="{CAB374B7-6F6B-408F-8BEC-075B7C67C857}"/>
                </a:ext>
              </a:extLst>
            </p:cNvPr>
            <p:cNvSpPr/>
            <p:nvPr/>
          </p:nvSpPr>
          <p:spPr>
            <a:xfrm>
              <a:off x="6148486" y="1881958"/>
              <a:ext cx="322528" cy="425874"/>
            </a:xfrm>
            <a:custGeom>
              <a:avLst/>
              <a:gdLst/>
              <a:ahLst/>
              <a:cxnLst/>
              <a:rect l="l" t="t" r="r" b="b"/>
              <a:pathLst>
                <a:path w="20738" h="27383" extrusionOk="0">
                  <a:moveTo>
                    <a:pt x="5669" y="1"/>
                  </a:moveTo>
                  <a:cubicBezTo>
                    <a:pt x="4718" y="1"/>
                    <a:pt x="1003" y="323"/>
                    <a:pt x="485" y="5306"/>
                  </a:cubicBezTo>
                  <a:cubicBezTo>
                    <a:pt x="0" y="9969"/>
                    <a:pt x="12917" y="26121"/>
                    <a:pt x="14861" y="27129"/>
                  </a:cubicBezTo>
                  <a:cubicBezTo>
                    <a:pt x="15198" y="27303"/>
                    <a:pt x="15601" y="27383"/>
                    <a:pt x="16030" y="27383"/>
                  </a:cubicBezTo>
                  <a:cubicBezTo>
                    <a:pt x="18080" y="27383"/>
                    <a:pt x="20737" y="25554"/>
                    <a:pt x="19813" y="23334"/>
                  </a:cubicBezTo>
                  <a:cubicBezTo>
                    <a:pt x="16792" y="16064"/>
                    <a:pt x="11493" y="8"/>
                    <a:pt x="5944" y="8"/>
                  </a:cubicBezTo>
                  <a:cubicBezTo>
                    <a:pt x="5927" y="8"/>
                    <a:pt x="5909" y="8"/>
                    <a:pt x="5891" y="8"/>
                  </a:cubicBezTo>
                  <a:cubicBezTo>
                    <a:pt x="5891" y="8"/>
                    <a:pt x="5811" y="1"/>
                    <a:pt x="566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8;p73">
              <a:extLst>
                <a:ext uri="{FF2B5EF4-FFF2-40B4-BE49-F238E27FC236}">
                  <a16:creationId xmlns:a16="http://schemas.microsoft.com/office/drawing/2014/main" id="{1627C700-C35C-4121-A319-F2DA27B8ED5A}"/>
                </a:ext>
              </a:extLst>
            </p:cNvPr>
            <p:cNvSpPr/>
            <p:nvPr/>
          </p:nvSpPr>
          <p:spPr>
            <a:xfrm>
              <a:off x="6364246" y="2149523"/>
              <a:ext cx="451271" cy="161870"/>
            </a:xfrm>
            <a:custGeom>
              <a:avLst/>
              <a:gdLst/>
              <a:ahLst/>
              <a:cxnLst/>
              <a:rect l="l" t="t" r="r" b="b"/>
              <a:pathLst>
                <a:path w="29016" h="10408" extrusionOk="0">
                  <a:moveTo>
                    <a:pt x="21134" y="0"/>
                  </a:moveTo>
                  <a:cubicBezTo>
                    <a:pt x="14357" y="0"/>
                    <a:pt x="3207" y="1406"/>
                    <a:pt x="1165" y="4158"/>
                  </a:cubicBezTo>
                  <a:cubicBezTo>
                    <a:pt x="1165" y="4158"/>
                    <a:pt x="1" y="8991"/>
                    <a:pt x="1612" y="10055"/>
                  </a:cubicBezTo>
                  <a:cubicBezTo>
                    <a:pt x="1982" y="10299"/>
                    <a:pt x="2618" y="10407"/>
                    <a:pt x="3450" y="10407"/>
                  </a:cubicBezTo>
                  <a:cubicBezTo>
                    <a:pt x="9426" y="10407"/>
                    <a:pt x="25575" y="4820"/>
                    <a:pt x="27182" y="3637"/>
                  </a:cubicBezTo>
                  <a:cubicBezTo>
                    <a:pt x="29015" y="2296"/>
                    <a:pt x="28255" y="1007"/>
                    <a:pt x="25518" y="336"/>
                  </a:cubicBezTo>
                  <a:cubicBezTo>
                    <a:pt x="24604" y="112"/>
                    <a:pt x="23042" y="0"/>
                    <a:pt x="21134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9;p73">
              <a:extLst>
                <a:ext uri="{FF2B5EF4-FFF2-40B4-BE49-F238E27FC236}">
                  <a16:creationId xmlns:a16="http://schemas.microsoft.com/office/drawing/2014/main" id="{47F5372A-9BD0-4999-8926-DEAD64138A2C}"/>
                </a:ext>
              </a:extLst>
            </p:cNvPr>
            <p:cNvSpPr/>
            <p:nvPr/>
          </p:nvSpPr>
          <p:spPr>
            <a:xfrm>
              <a:off x="6153837" y="1453300"/>
              <a:ext cx="374800" cy="340724"/>
            </a:xfrm>
            <a:custGeom>
              <a:avLst/>
              <a:gdLst/>
              <a:ahLst/>
              <a:cxnLst/>
              <a:rect l="l" t="t" r="r" b="b"/>
              <a:pathLst>
                <a:path w="24099" h="21908" extrusionOk="0">
                  <a:moveTo>
                    <a:pt x="12734" y="1"/>
                  </a:moveTo>
                  <a:cubicBezTo>
                    <a:pt x="10533" y="1"/>
                    <a:pt x="8189" y="600"/>
                    <a:pt x="6003" y="2282"/>
                  </a:cubicBezTo>
                  <a:cubicBezTo>
                    <a:pt x="1" y="6900"/>
                    <a:pt x="4814" y="17065"/>
                    <a:pt x="4814" y="17065"/>
                  </a:cubicBezTo>
                  <a:cubicBezTo>
                    <a:pt x="4814" y="17065"/>
                    <a:pt x="14414" y="21907"/>
                    <a:pt x="16708" y="21907"/>
                  </a:cubicBezTo>
                  <a:cubicBezTo>
                    <a:pt x="19002" y="21907"/>
                    <a:pt x="22570" y="17830"/>
                    <a:pt x="23139" y="15458"/>
                  </a:cubicBezTo>
                  <a:cubicBezTo>
                    <a:pt x="23378" y="14460"/>
                    <a:pt x="14075" y="13157"/>
                    <a:pt x="15349" y="9164"/>
                  </a:cubicBezTo>
                  <a:cubicBezTo>
                    <a:pt x="15678" y="8131"/>
                    <a:pt x="18458" y="7977"/>
                    <a:pt x="20704" y="7977"/>
                  </a:cubicBezTo>
                  <a:cubicBezTo>
                    <a:pt x="21662" y="7977"/>
                    <a:pt x="22523" y="8005"/>
                    <a:pt x="23056" y="8005"/>
                  </a:cubicBezTo>
                  <a:cubicBezTo>
                    <a:pt x="23332" y="8005"/>
                    <a:pt x="23521" y="7998"/>
                    <a:pt x="23589" y="7975"/>
                  </a:cubicBezTo>
                  <a:cubicBezTo>
                    <a:pt x="24099" y="7804"/>
                    <a:pt x="23080" y="4747"/>
                    <a:pt x="21890" y="3387"/>
                  </a:cubicBezTo>
                  <a:cubicBezTo>
                    <a:pt x="21093" y="2476"/>
                    <a:pt x="17206" y="1"/>
                    <a:pt x="12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30;p73">
              <a:extLst>
                <a:ext uri="{FF2B5EF4-FFF2-40B4-BE49-F238E27FC236}">
                  <a16:creationId xmlns:a16="http://schemas.microsoft.com/office/drawing/2014/main" id="{97257CA9-172F-4563-A1D0-FDB9D556EFAF}"/>
                </a:ext>
              </a:extLst>
            </p:cNvPr>
            <p:cNvSpPr/>
            <p:nvPr/>
          </p:nvSpPr>
          <p:spPr>
            <a:xfrm>
              <a:off x="6187072" y="1727615"/>
              <a:ext cx="208124" cy="207128"/>
            </a:xfrm>
            <a:custGeom>
              <a:avLst/>
              <a:gdLst/>
              <a:ahLst/>
              <a:cxnLst/>
              <a:rect l="l" t="t" r="r" b="b"/>
              <a:pathLst>
                <a:path w="13382" h="13318" extrusionOk="0">
                  <a:moveTo>
                    <a:pt x="2741" y="0"/>
                  </a:moveTo>
                  <a:lnTo>
                    <a:pt x="1" y="4780"/>
                  </a:lnTo>
                  <a:lnTo>
                    <a:pt x="12120" y="13317"/>
                  </a:lnTo>
                  <a:lnTo>
                    <a:pt x="13381" y="11470"/>
                  </a:lnTo>
                  <a:lnTo>
                    <a:pt x="12120" y="5799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31;p73">
              <a:extLst>
                <a:ext uri="{FF2B5EF4-FFF2-40B4-BE49-F238E27FC236}">
                  <a16:creationId xmlns:a16="http://schemas.microsoft.com/office/drawing/2014/main" id="{67A9B60A-E6DA-4AC7-A4B6-9008F158B767}"/>
                </a:ext>
              </a:extLst>
            </p:cNvPr>
            <p:cNvSpPr/>
            <p:nvPr/>
          </p:nvSpPr>
          <p:spPr>
            <a:xfrm>
              <a:off x="6244057" y="3232646"/>
              <a:ext cx="211934" cy="234065"/>
            </a:xfrm>
            <a:custGeom>
              <a:avLst/>
              <a:gdLst/>
              <a:ahLst/>
              <a:cxnLst/>
              <a:rect l="l" t="t" r="r" b="b"/>
              <a:pathLst>
                <a:path w="13627" h="15050" extrusionOk="0">
                  <a:moveTo>
                    <a:pt x="881" y="1"/>
                  </a:moveTo>
                  <a:lnTo>
                    <a:pt x="1" y="15049"/>
                  </a:lnTo>
                  <a:lnTo>
                    <a:pt x="10908" y="13186"/>
                  </a:lnTo>
                  <a:lnTo>
                    <a:pt x="13626" y="1037"/>
                  </a:lnTo>
                  <a:lnTo>
                    <a:pt x="13626" y="1037"/>
                  </a:lnTo>
                  <a:cubicBezTo>
                    <a:pt x="13626" y="1037"/>
                    <a:pt x="11504" y="1628"/>
                    <a:pt x="9322" y="1628"/>
                  </a:cubicBezTo>
                  <a:cubicBezTo>
                    <a:pt x="8884" y="1628"/>
                    <a:pt x="8445" y="1604"/>
                    <a:pt x="8019" y="1547"/>
                  </a:cubicBezTo>
                  <a:cubicBezTo>
                    <a:pt x="5470" y="1207"/>
                    <a:pt x="881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32;p73">
              <a:extLst>
                <a:ext uri="{FF2B5EF4-FFF2-40B4-BE49-F238E27FC236}">
                  <a16:creationId xmlns:a16="http://schemas.microsoft.com/office/drawing/2014/main" id="{5002317D-5BD2-467E-BD05-57C090E0C7F9}"/>
                </a:ext>
              </a:extLst>
            </p:cNvPr>
            <p:cNvSpPr/>
            <p:nvPr/>
          </p:nvSpPr>
          <p:spPr>
            <a:xfrm>
              <a:off x="6220510" y="1929222"/>
              <a:ext cx="107048" cy="136551"/>
            </a:xfrm>
            <a:custGeom>
              <a:avLst/>
              <a:gdLst/>
              <a:ahLst/>
              <a:cxnLst/>
              <a:rect l="l" t="t" r="r" b="b"/>
              <a:pathLst>
                <a:path w="6883" h="8780" extrusionOk="0">
                  <a:moveTo>
                    <a:pt x="2153" y="0"/>
                  </a:moveTo>
                  <a:cubicBezTo>
                    <a:pt x="1927" y="0"/>
                    <a:pt x="1710" y="44"/>
                    <a:pt x="1508" y="136"/>
                  </a:cubicBezTo>
                  <a:cubicBezTo>
                    <a:pt x="197" y="732"/>
                    <a:pt x="0" y="3119"/>
                    <a:pt x="1068" y="5469"/>
                  </a:cubicBezTo>
                  <a:cubicBezTo>
                    <a:pt x="1971" y="7456"/>
                    <a:pt x="3490" y="8780"/>
                    <a:pt x="4730" y="8780"/>
                  </a:cubicBezTo>
                  <a:cubicBezTo>
                    <a:pt x="4956" y="8780"/>
                    <a:pt x="5173" y="8736"/>
                    <a:pt x="5375" y="8644"/>
                  </a:cubicBezTo>
                  <a:cubicBezTo>
                    <a:pt x="6686" y="8048"/>
                    <a:pt x="6883" y="5661"/>
                    <a:pt x="5816" y="3312"/>
                  </a:cubicBezTo>
                  <a:cubicBezTo>
                    <a:pt x="4912" y="1324"/>
                    <a:pt x="3394" y="0"/>
                    <a:pt x="2153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33;p73">
              <a:extLst>
                <a:ext uri="{FF2B5EF4-FFF2-40B4-BE49-F238E27FC236}">
                  <a16:creationId xmlns:a16="http://schemas.microsoft.com/office/drawing/2014/main" id="{F7394CBF-642D-4F9E-A6D1-4ADD9B9C8EBE}"/>
                </a:ext>
              </a:extLst>
            </p:cNvPr>
            <p:cNvSpPr/>
            <p:nvPr/>
          </p:nvSpPr>
          <p:spPr>
            <a:xfrm>
              <a:off x="6667676" y="2086333"/>
              <a:ext cx="252744" cy="166521"/>
            </a:xfrm>
            <a:custGeom>
              <a:avLst/>
              <a:gdLst/>
              <a:ahLst/>
              <a:cxnLst/>
              <a:rect l="l" t="t" r="r" b="b"/>
              <a:pathLst>
                <a:path w="16251" h="10707" extrusionOk="0">
                  <a:moveTo>
                    <a:pt x="10197" y="1"/>
                  </a:moveTo>
                  <a:lnTo>
                    <a:pt x="5864" y="3182"/>
                  </a:lnTo>
                  <a:lnTo>
                    <a:pt x="1" y="4088"/>
                  </a:lnTo>
                  <a:lnTo>
                    <a:pt x="576" y="10707"/>
                  </a:lnTo>
                  <a:lnTo>
                    <a:pt x="6948" y="8539"/>
                  </a:lnTo>
                  <a:cubicBezTo>
                    <a:pt x="6948" y="8539"/>
                    <a:pt x="7840" y="8985"/>
                    <a:pt x="10006" y="9049"/>
                  </a:cubicBezTo>
                  <a:cubicBezTo>
                    <a:pt x="10120" y="9052"/>
                    <a:pt x="10233" y="9054"/>
                    <a:pt x="10346" y="9054"/>
                  </a:cubicBezTo>
                  <a:cubicBezTo>
                    <a:pt x="12378" y="9054"/>
                    <a:pt x="14183" y="8539"/>
                    <a:pt x="14183" y="8539"/>
                  </a:cubicBezTo>
                  <a:cubicBezTo>
                    <a:pt x="14183" y="8539"/>
                    <a:pt x="14629" y="8029"/>
                    <a:pt x="13571" y="7456"/>
                  </a:cubicBezTo>
                  <a:cubicBezTo>
                    <a:pt x="13126" y="7214"/>
                    <a:pt x="12567" y="7145"/>
                    <a:pt x="12033" y="7145"/>
                  </a:cubicBezTo>
                  <a:cubicBezTo>
                    <a:pt x="11303" y="7145"/>
                    <a:pt x="10619" y="7275"/>
                    <a:pt x="10330" y="7275"/>
                  </a:cubicBezTo>
                  <a:cubicBezTo>
                    <a:pt x="10328" y="7275"/>
                    <a:pt x="10326" y="7275"/>
                    <a:pt x="10325" y="7275"/>
                  </a:cubicBezTo>
                  <a:cubicBezTo>
                    <a:pt x="8924" y="7264"/>
                    <a:pt x="7967" y="2932"/>
                    <a:pt x="10834" y="2932"/>
                  </a:cubicBezTo>
                  <a:cubicBezTo>
                    <a:pt x="11645" y="2932"/>
                    <a:pt x="13829" y="2804"/>
                    <a:pt x="13829" y="2804"/>
                  </a:cubicBezTo>
                  <a:cubicBezTo>
                    <a:pt x="13829" y="2804"/>
                    <a:pt x="15107" y="5884"/>
                    <a:pt x="15666" y="5884"/>
                  </a:cubicBezTo>
                  <a:cubicBezTo>
                    <a:pt x="15693" y="5884"/>
                    <a:pt x="15718" y="5877"/>
                    <a:pt x="15741" y="5862"/>
                  </a:cubicBezTo>
                  <a:cubicBezTo>
                    <a:pt x="16250" y="5544"/>
                    <a:pt x="15202" y="1275"/>
                    <a:pt x="15202" y="1275"/>
                  </a:cubicBezTo>
                  <a:lnTo>
                    <a:pt x="101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34;p73">
              <a:extLst>
                <a:ext uri="{FF2B5EF4-FFF2-40B4-BE49-F238E27FC236}">
                  <a16:creationId xmlns:a16="http://schemas.microsoft.com/office/drawing/2014/main" id="{829EFDB0-9AF6-490C-9C50-3135C3367D9F}"/>
                </a:ext>
              </a:extLst>
            </p:cNvPr>
            <p:cNvSpPr/>
            <p:nvPr/>
          </p:nvSpPr>
          <p:spPr>
            <a:xfrm>
              <a:off x="4936000" y="3714500"/>
              <a:ext cx="3007200" cy="219000"/>
            </a:xfrm>
            <a:prstGeom prst="ellipse">
              <a:avLst/>
            </a:prstGeom>
            <a:solidFill>
              <a:srgbClr val="183147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" grpId="0"/>
      <p:bldP spid="806" grpId="0"/>
      <p:bldP spid="807" grpId="0" animBg="1"/>
      <p:bldP spid="808" grpId="0" animBg="1"/>
      <p:bldP spid="809" grpId="0" animBg="1"/>
      <p:bldP spid="810" grpId="0" animBg="1"/>
      <p:bldP spid="811" grpId="0"/>
      <p:bldP spid="813" grpId="0"/>
      <p:bldP spid="814" grpId="0"/>
      <p:bldP spid="815" grpId="0"/>
      <p:bldP spid="816" grpId="0"/>
      <p:bldP spid="817" grpId="0"/>
      <p:bldP spid="8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42328" y="147488"/>
            <a:ext cx="1432030" cy="80433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13" name="Google Shape;813;p48"/>
          <p:cNvSpPr/>
          <p:nvPr/>
        </p:nvSpPr>
        <p:spPr>
          <a:xfrm>
            <a:off x="1044532" y="457491"/>
            <a:ext cx="2188086" cy="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PoliceStation</a:t>
            </a:r>
            <a:endParaRPr sz="2400" b="1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C5E09-F414-4C26-8BED-48242902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5" y="1197127"/>
            <a:ext cx="3333648" cy="15910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AEB5C-4287-4686-9322-A3B61BCE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08" y="19924"/>
            <a:ext cx="2752725" cy="1657350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4CD8F9A-94DF-4B9C-88AD-BF1684469311}"/>
              </a:ext>
            </a:extLst>
          </p:cNvPr>
          <p:cNvCxnSpPr>
            <a:cxnSpLocks/>
          </p:cNvCxnSpPr>
          <p:nvPr/>
        </p:nvCxnSpPr>
        <p:spPr>
          <a:xfrm flipV="1">
            <a:off x="2148759" y="538687"/>
            <a:ext cx="1527835" cy="1453969"/>
          </a:xfrm>
          <a:prstGeom prst="bentConnector3">
            <a:avLst>
              <a:gd name="adj1" fmla="val 7584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5A80FDD-18D2-489E-AEE2-134249935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189" y="1706745"/>
            <a:ext cx="2756538" cy="1277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17C27-FE93-48D9-BC4E-9B51D5244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896" y="6684"/>
            <a:ext cx="2780167" cy="2016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8F0AAC-66C5-4736-BBA2-858DDE70D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557" y="2825408"/>
            <a:ext cx="4243443" cy="23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0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59859" y="-112358"/>
            <a:ext cx="1382215" cy="115456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13" name="Google Shape;813;p48"/>
          <p:cNvSpPr/>
          <p:nvPr/>
        </p:nvSpPr>
        <p:spPr>
          <a:xfrm>
            <a:off x="1044532" y="457491"/>
            <a:ext cx="2188086" cy="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PoliceStation</a:t>
            </a:r>
            <a:endParaRPr sz="2400" b="1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C5E09-F414-4C26-8BED-48242902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5" y="1197127"/>
            <a:ext cx="3333648" cy="1591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998779-384F-4143-B923-A6D66E95E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20" y="50609"/>
            <a:ext cx="2657475" cy="1038225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4CD8F9A-94DF-4B9C-88AD-BF1684469311}"/>
              </a:ext>
            </a:extLst>
          </p:cNvPr>
          <p:cNvCxnSpPr/>
          <p:nvPr/>
        </p:nvCxnSpPr>
        <p:spPr>
          <a:xfrm flipV="1">
            <a:off x="3232618" y="457491"/>
            <a:ext cx="1004102" cy="9642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50FFAA5-69CD-44C8-B116-338960301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450" y="1156032"/>
            <a:ext cx="2950656" cy="39368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EDF04A-4B21-4E85-B557-18F2399A9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091" y="1088834"/>
            <a:ext cx="2295909" cy="4231351"/>
          </a:xfrm>
          <a:prstGeom prst="rect">
            <a:avLst/>
          </a:prstGeom>
        </p:spPr>
      </p:pic>
      <p:grpSp>
        <p:nvGrpSpPr>
          <p:cNvPr id="21" name="Google Shape;1092;p55">
            <a:extLst>
              <a:ext uri="{FF2B5EF4-FFF2-40B4-BE49-F238E27FC236}">
                <a16:creationId xmlns:a16="http://schemas.microsoft.com/office/drawing/2014/main" id="{2D0129AB-98BB-4D86-9D74-0504ED747DA9}"/>
              </a:ext>
            </a:extLst>
          </p:cNvPr>
          <p:cNvGrpSpPr/>
          <p:nvPr/>
        </p:nvGrpSpPr>
        <p:grpSpPr>
          <a:xfrm>
            <a:off x="374530" y="2828185"/>
            <a:ext cx="2008563" cy="2499312"/>
            <a:chOff x="713233" y="901375"/>
            <a:chExt cx="2514530" cy="3420167"/>
          </a:xfrm>
        </p:grpSpPr>
        <p:sp>
          <p:nvSpPr>
            <p:cNvPr id="22" name="Google Shape;1093;p55">
              <a:extLst>
                <a:ext uri="{FF2B5EF4-FFF2-40B4-BE49-F238E27FC236}">
                  <a16:creationId xmlns:a16="http://schemas.microsoft.com/office/drawing/2014/main" id="{1602B4DF-5E6E-4FDD-807B-EECCDB579886}"/>
                </a:ext>
              </a:extLst>
            </p:cNvPr>
            <p:cNvSpPr/>
            <p:nvPr/>
          </p:nvSpPr>
          <p:spPr>
            <a:xfrm>
              <a:off x="713233" y="4064742"/>
              <a:ext cx="1435800" cy="256800"/>
            </a:xfrm>
            <a:prstGeom prst="ellipse">
              <a:avLst/>
            </a:prstGeom>
            <a:solidFill>
              <a:srgbClr val="183147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" name="Google Shape;1094;p55">
              <a:extLst>
                <a:ext uri="{FF2B5EF4-FFF2-40B4-BE49-F238E27FC236}">
                  <a16:creationId xmlns:a16="http://schemas.microsoft.com/office/drawing/2014/main" id="{7E955810-D9B0-4E7A-BDAC-B6D9A2A0A356}"/>
                </a:ext>
              </a:extLst>
            </p:cNvPr>
            <p:cNvGrpSpPr/>
            <p:nvPr/>
          </p:nvGrpSpPr>
          <p:grpSpPr>
            <a:xfrm>
              <a:off x="751616" y="901375"/>
              <a:ext cx="2476146" cy="3327729"/>
              <a:chOff x="751616" y="901375"/>
              <a:chExt cx="2476146" cy="3327729"/>
            </a:xfrm>
          </p:grpSpPr>
          <p:sp>
            <p:nvSpPr>
              <p:cNvPr id="27" name="Google Shape;1095;p55">
                <a:extLst>
                  <a:ext uri="{FF2B5EF4-FFF2-40B4-BE49-F238E27FC236}">
                    <a16:creationId xmlns:a16="http://schemas.microsoft.com/office/drawing/2014/main" id="{15729EBB-BBD4-4616-B731-D6BBA2B044EF}"/>
                  </a:ext>
                </a:extLst>
              </p:cNvPr>
              <p:cNvSpPr/>
              <p:nvPr/>
            </p:nvSpPr>
            <p:spPr>
              <a:xfrm>
                <a:off x="1498128" y="4063632"/>
                <a:ext cx="455321" cy="165471"/>
              </a:xfrm>
              <a:custGeom>
                <a:avLst/>
                <a:gdLst/>
                <a:ahLst/>
                <a:cxnLst/>
                <a:rect l="l" t="t" r="r" b="b"/>
                <a:pathLst>
                  <a:path w="10759" h="3910" extrusionOk="0">
                    <a:moveTo>
                      <a:pt x="5022" y="0"/>
                    </a:moveTo>
                    <a:cubicBezTo>
                      <a:pt x="4964" y="0"/>
                      <a:pt x="4912" y="24"/>
                      <a:pt x="4858" y="72"/>
                    </a:cubicBezTo>
                    <a:cubicBezTo>
                      <a:pt x="4698" y="220"/>
                      <a:pt x="4086" y="248"/>
                      <a:pt x="3370" y="248"/>
                    </a:cubicBezTo>
                    <a:cubicBezTo>
                      <a:pt x="2940" y="248"/>
                      <a:pt x="2471" y="238"/>
                      <a:pt x="2041" y="238"/>
                    </a:cubicBezTo>
                    <a:cubicBezTo>
                      <a:pt x="1259" y="238"/>
                      <a:pt x="602" y="271"/>
                      <a:pt x="527" y="458"/>
                    </a:cubicBezTo>
                    <a:cubicBezTo>
                      <a:pt x="332" y="914"/>
                      <a:pt x="1" y="2199"/>
                      <a:pt x="259" y="2880"/>
                    </a:cubicBezTo>
                    <a:cubicBezTo>
                      <a:pt x="259" y="2880"/>
                      <a:pt x="76" y="3044"/>
                      <a:pt x="196" y="3398"/>
                    </a:cubicBezTo>
                    <a:cubicBezTo>
                      <a:pt x="307" y="3724"/>
                      <a:pt x="1126" y="3826"/>
                      <a:pt x="2216" y="3826"/>
                    </a:cubicBezTo>
                    <a:cubicBezTo>
                      <a:pt x="2296" y="3826"/>
                      <a:pt x="2378" y="3826"/>
                      <a:pt x="2461" y="3825"/>
                    </a:cubicBezTo>
                    <a:cubicBezTo>
                      <a:pt x="2505" y="3824"/>
                      <a:pt x="2552" y="3824"/>
                      <a:pt x="2602" y="3824"/>
                    </a:cubicBezTo>
                    <a:cubicBezTo>
                      <a:pt x="3426" y="3824"/>
                      <a:pt x="5056" y="3910"/>
                      <a:pt x="6408" y="3910"/>
                    </a:cubicBezTo>
                    <a:cubicBezTo>
                      <a:pt x="7236" y="3910"/>
                      <a:pt x="7960" y="3877"/>
                      <a:pt x="8330" y="3773"/>
                    </a:cubicBezTo>
                    <a:cubicBezTo>
                      <a:pt x="9334" y="3494"/>
                      <a:pt x="10251" y="3129"/>
                      <a:pt x="10380" y="2694"/>
                    </a:cubicBezTo>
                    <a:cubicBezTo>
                      <a:pt x="10506" y="2286"/>
                      <a:pt x="10759" y="1460"/>
                      <a:pt x="10056" y="1460"/>
                    </a:cubicBezTo>
                    <a:cubicBezTo>
                      <a:pt x="10007" y="1460"/>
                      <a:pt x="9953" y="1464"/>
                      <a:pt x="9894" y="1472"/>
                    </a:cubicBezTo>
                    <a:cubicBezTo>
                      <a:pt x="9522" y="1526"/>
                      <a:pt x="9121" y="1556"/>
                      <a:pt x="8746" y="1556"/>
                    </a:cubicBezTo>
                    <a:cubicBezTo>
                      <a:pt x="8214" y="1556"/>
                      <a:pt x="7734" y="1495"/>
                      <a:pt x="7461" y="1354"/>
                    </a:cubicBezTo>
                    <a:cubicBezTo>
                      <a:pt x="7000" y="1115"/>
                      <a:pt x="5997" y="717"/>
                      <a:pt x="5594" y="366"/>
                    </a:cubicBezTo>
                    <a:cubicBezTo>
                      <a:pt x="5315" y="124"/>
                      <a:pt x="5154" y="0"/>
                      <a:pt x="5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096;p55">
                <a:extLst>
                  <a:ext uri="{FF2B5EF4-FFF2-40B4-BE49-F238E27FC236}">
                    <a16:creationId xmlns:a16="http://schemas.microsoft.com/office/drawing/2014/main" id="{167822C6-E0C1-4895-933A-88BA9D9CA5A2}"/>
                  </a:ext>
                </a:extLst>
              </p:cNvPr>
              <p:cNvSpPr/>
              <p:nvPr/>
            </p:nvSpPr>
            <p:spPr>
              <a:xfrm>
                <a:off x="1425932" y="2335529"/>
                <a:ext cx="394761" cy="1770669"/>
              </a:xfrm>
              <a:custGeom>
                <a:avLst/>
                <a:gdLst/>
                <a:ahLst/>
                <a:cxnLst/>
                <a:rect l="l" t="t" r="r" b="b"/>
                <a:pathLst>
                  <a:path w="9328" h="41840" extrusionOk="0">
                    <a:moveTo>
                      <a:pt x="9327" y="0"/>
                    </a:moveTo>
                    <a:lnTo>
                      <a:pt x="28" y="4213"/>
                    </a:lnTo>
                    <a:cubicBezTo>
                      <a:pt x="0" y="6679"/>
                      <a:pt x="1065" y="10257"/>
                      <a:pt x="1150" y="10847"/>
                    </a:cubicBezTo>
                    <a:cubicBezTo>
                      <a:pt x="1236" y="11438"/>
                      <a:pt x="1434" y="15675"/>
                      <a:pt x="1208" y="20111"/>
                    </a:cubicBezTo>
                    <a:cubicBezTo>
                      <a:pt x="981" y="24548"/>
                      <a:pt x="1033" y="37375"/>
                      <a:pt x="1382" y="41536"/>
                    </a:cubicBezTo>
                    <a:cubicBezTo>
                      <a:pt x="1382" y="41536"/>
                      <a:pt x="2229" y="41839"/>
                      <a:pt x="3782" y="41839"/>
                    </a:cubicBezTo>
                    <a:cubicBezTo>
                      <a:pt x="4811" y="41839"/>
                      <a:pt x="6149" y="41706"/>
                      <a:pt x="7755" y="41263"/>
                    </a:cubicBezTo>
                    <a:cubicBezTo>
                      <a:pt x="7755" y="41263"/>
                      <a:pt x="7443" y="25441"/>
                      <a:pt x="8227" y="21711"/>
                    </a:cubicBezTo>
                    <a:cubicBezTo>
                      <a:pt x="8971" y="18178"/>
                      <a:pt x="9213" y="4094"/>
                      <a:pt x="93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097;p55">
                <a:extLst>
                  <a:ext uri="{FF2B5EF4-FFF2-40B4-BE49-F238E27FC236}">
                    <a16:creationId xmlns:a16="http://schemas.microsoft.com/office/drawing/2014/main" id="{9C521942-802E-4B27-B95F-6BEE60BA126C}"/>
                  </a:ext>
                </a:extLst>
              </p:cNvPr>
              <p:cNvSpPr/>
              <p:nvPr/>
            </p:nvSpPr>
            <p:spPr>
              <a:xfrm>
                <a:off x="1552763" y="3192111"/>
                <a:ext cx="187435" cy="55566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1313" extrusionOk="0">
                    <a:moveTo>
                      <a:pt x="4293" y="0"/>
                    </a:moveTo>
                    <a:lnTo>
                      <a:pt x="0" y="419"/>
                    </a:lnTo>
                    <a:lnTo>
                      <a:pt x="29" y="1312"/>
                    </a:lnTo>
                    <a:lnTo>
                      <a:pt x="4429" y="1113"/>
                    </a:lnTo>
                    <a:lnTo>
                      <a:pt x="4293" y="0"/>
                    </a:ln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1098;p55">
                <a:extLst>
                  <a:ext uri="{FF2B5EF4-FFF2-40B4-BE49-F238E27FC236}">
                    <a16:creationId xmlns:a16="http://schemas.microsoft.com/office/drawing/2014/main" id="{15DD5D99-7988-4B71-A7EE-600C8D9CBC84}"/>
                  </a:ext>
                </a:extLst>
              </p:cNvPr>
              <p:cNvSpPr/>
              <p:nvPr/>
            </p:nvSpPr>
            <p:spPr>
              <a:xfrm>
                <a:off x="1552763" y="3048268"/>
                <a:ext cx="288876" cy="308428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288" extrusionOk="0">
                    <a:moveTo>
                      <a:pt x="5443" y="0"/>
                    </a:moveTo>
                    <a:cubicBezTo>
                      <a:pt x="5405" y="0"/>
                      <a:pt x="5368" y="11"/>
                      <a:pt x="5334" y="33"/>
                    </a:cubicBezTo>
                    <a:cubicBezTo>
                      <a:pt x="5024" y="239"/>
                      <a:pt x="4523" y="1968"/>
                      <a:pt x="4293" y="3402"/>
                    </a:cubicBezTo>
                    <a:lnTo>
                      <a:pt x="4293" y="3400"/>
                    </a:lnTo>
                    <a:lnTo>
                      <a:pt x="0" y="3819"/>
                    </a:lnTo>
                    <a:lnTo>
                      <a:pt x="29" y="4711"/>
                    </a:lnTo>
                    <a:lnTo>
                      <a:pt x="4140" y="4527"/>
                    </a:lnTo>
                    <a:lnTo>
                      <a:pt x="4140" y="4527"/>
                    </a:lnTo>
                    <a:cubicBezTo>
                      <a:pt x="3985" y="5962"/>
                      <a:pt x="4030" y="7220"/>
                      <a:pt x="4549" y="7285"/>
                    </a:cubicBezTo>
                    <a:cubicBezTo>
                      <a:pt x="4566" y="7287"/>
                      <a:pt x="4582" y="7288"/>
                      <a:pt x="4599" y="7288"/>
                    </a:cubicBezTo>
                    <a:cubicBezTo>
                      <a:pt x="5373" y="7288"/>
                      <a:pt x="6825" y="5142"/>
                      <a:pt x="6780" y="3399"/>
                    </a:cubicBezTo>
                    <a:cubicBezTo>
                      <a:pt x="6736" y="1685"/>
                      <a:pt x="5925" y="0"/>
                      <a:pt x="5443" y="0"/>
                    </a:cubicBez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099;p55">
                <a:extLst>
                  <a:ext uri="{FF2B5EF4-FFF2-40B4-BE49-F238E27FC236}">
                    <a16:creationId xmlns:a16="http://schemas.microsoft.com/office/drawing/2014/main" id="{9E504396-25EC-4483-A298-0F581E7DB6FE}"/>
                  </a:ext>
                </a:extLst>
              </p:cNvPr>
              <p:cNvSpPr/>
              <p:nvPr/>
            </p:nvSpPr>
            <p:spPr>
              <a:xfrm>
                <a:off x="1552763" y="3048268"/>
                <a:ext cx="288876" cy="308428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288" extrusionOk="0">
                    <a:moveTo>
                      <a:pt x="5443" y="0"/>
                    </a:moveTo>
                    <a:cubicBezTo>
                      <a:pt x="5405" y="0"/>
                      <a:pt x="5368" y="11"/>
                      <a:pt x="5334" y="33"/>
                    </a:cubicBezTo>
                    <a:cubicBezTo>
                      <a:pt x="5024" y="239"/>
                      <a:pt x="4523" y="1968"/>
                      <a:pt x="4293" y="3402"/>
                    </a:cubicBezTo>
                    <a:lnTo>
                      <a:pt x="4293" y="3400"/>
                    </a:lnTo>
                    <a:lnTo>
                      <a:pt x="0" y="3819"/>
                    </a:lnTo>
                    <a:lnTo>
                      <a:pt x="29" y="4711"/>
                    </a:lnTo>
                    <a:lnTo>
                      <a:pt x="4140" y="4527"/>
                    </a:lnTo>
                    <a:lnTo>
                      <a:pt x="4140" y="4527"/>
                    </a:lnTo>
                    <a:cubicBezTo>
                      <a:pt x="3985" y="5962"/>
                      <a:pt x="4030" y="7220"/>
                      <a:pt x="4549" y="7285"/>
                    </a:cubicBezTo>
                    <a:cubicBezTo>
                      <a:pt x="4566" y="7287"/>
                      <a:pt x="4582" y="7288"/>
                      <a:pt x="4599" y="7288"/>
                    </a:cubicBezTo>
                    <a:cubicBezTo>
                      <a:pt x="5373" y="7288"/>
                      <a:pt x="6825" y="5142"/>
                      <a:pt x="6780" y="3399"/>
                    </a:cubicBezTo>
                    <a:cubicBezTo>
                      <a:pt x="6736" y="1685"/>
                      <a:pt x="5925" y="0"/>
                      <a:pt x="5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100;p55">
                <a:extLst>
                  <a:ext uri="{FF2B5EF4-FFF2-40B4-BE49-F238E27FC236}">
                    <a16:creationId xmlns:a16="http://schemas.microsoft.com/office/drawing/2014/main" id="{86EE8F8D-8419-447A-B532-F442D49BD756}"/>
                  </a:ext>
                </a:extLst>
              </p:cNvPr>
              <p:cNvSpPr/>
              <p:nvPr/>
            </p:nvSpPr>
            <p:spPr>
              <a:xfrm>
                <a:off x="2454586" y="1476365"/>
                <a:ext cx="312449" cy="59714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1411" extrusionOk="0">
                    <a:moveTo>
                      <a:pt x="206" y="0"/>
                    </a:moveTo>
                    <a:lnTo>
                      <a:pt x="0" y="1188"/>
                    </a:lnTo>
                    <a:lnTo>
                      <a:pt x="1281" y="1411"/>
                    </a:lnTo>
                    <a:cubicBezTo>
                      <a:pt x="1435" y="1231"/>
                      <a:pt x="1683" y="1162"/>
                      <a:pt x="2304" y="1162"/>
                    </a:cubicBezTo>
                    <a:cubicBezTo>
                      <a:pt x="2555" y="1162"/>
                      <a:pt x="2865" y="1173"/>
                      <a:pt x="3255" y="1193"/>
                    </a:cubicBezTo>
                    <a:cubicBezTo>
                      <a:pt x="3321" y="1196"/>
                      <a:pt x="3391" y="1198"/>
                      <a:pt x="3463" y="1198"/>
                    </a:cubicBezTo>
                    <a:cubicBezTo>
                      <a:pt x="4875" y="1198"/>
                      <a:pt x="7374" y="571"/>
                      <a:pt x="7382" y="0"/>
                    </a:cubicBez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101;p55">
                <a:extLst>
                  <a:ext uri="{FF2B5EF4-FFF2-40B4-BE49-F238E27FC236}">
                    <a16:creationId xmlns:a16="http://schemas.microsoft.com/office/drawing/2014/main" id="{293B62A5-DF24-4258-B212-785ADEA3ECAA}"/>
                  </a:ext>
                </a:extLst>
              </p:cNvPr>
              <p:cNvSpPr/>
              <p:nvPr/>
            </p:nvSpPr>
            <p:spPr>
              <a:xfrm>
                <a:off x="1732789" y="1442256"/>
                <a:ext cx="818723" cy="486595"/>
              </a:xfrm>
              <a:custGeom>
                <a:avLst/>
                <a:gdLst/>
                <a:ahLst/>
                <a:cxnLst/>
                <a:rect l="l" t="t" r="r" b="b"/>
                <a:pathLst>
                  <a:path w="19346" h="11498" extrusionOk="0">
                    <a:moveTo>
                      <a:pt x="2361" y="0"/>
                    </a:moveTo>
                    <a:lnTo>
                      <a:pt x="0" y="3923"/>
                    </a:lnTo>
                    <a:cubicBezTo>
                      <a:pt x="0" y="3923"/>
                      <a:pt x="6708" y="11498"/>
                      <a:pt x="9259" y="11498"/>
                    </a:cubicBezTo>
                    <a:cubicBezTo>
                      <a:pt x="9305" y="11498"/>
                      <a:pt x="9350" y="11495"/>
                      <a:pt x="9393" y="11490"/>
                    </a:cubicBezTo>
                    <a:cubicBezTo>
                      <a:pt x="12430" y="11138"/>
                      <a:pt x="19346" y="2673"/>
                      <a:pt x="19346" y="2673"/>
                    </a:cubicBezTo>
                    <a:cubicBezTo>
                      <a:pt x="19346" y="2673"/>
                      <a:pt x="18570" y="854"/>
                      <a:pt x="16777" y="582"/>
                    </a:cubicBezTo>
                    <a:lnTo>
                      <a:pt x="9408" y="7018"/>
                    </a:lnTo>
                    <a:cubicBezTo>
                      <a:pt x="9408" y="7018"/>
                      <a:pt x="4049" y="972"/>
                      <a:pt x="2361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102;p55">
                <a:extLst>
                  <a:ext uri="{FF2B5EF4-FFF2-40B4-BE49-F238E27FC236}">
                    <a16:creationId xmlns:a16="http://schemas.microsoft.com/office/drawing/2014/main" id="{E3441F4E-11A7-48D1-AB92-B170240371E9}"/>
                  </a:ext>
                </a:extLst>
              </p:cNvPr>
              <p:cNvSpPr/>
              <p:nvPr/>
            </p:nvSpPr>
            <p:spPr>
              <a:xfrm>
                <a:off x="751616" y="3817969"/>
                <a:ext cx="394592" cy="398697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9421" extrusionOk="0">
                    <a:moveTo>
                      <a:pt x="2771" y="0"/>
                    </a:moveTo>
                    <a:cubicBezTo>
                      <a:pt x="2755" y="0"/>
                      <a:pt x="2741" y="3"/>
                      <a:pt x="2728" y="8"/>
                    </a:cubicBezTo>
                    <a:cubicBezTo>
                      <a:pt x="2232" y="177"/>
                      <a:pt x="992" y="827"/>
                      <a:pt x="642" y="1515"/>
                    </a:cubicBezTo>
                    <a:cubicBezTo>
                      <a:pt x="642" y="1515"/>
                      <a:pt x="637" y="1514"/>
                      <a:pt x="628" y="1514"/>
                    </a:cubicBezTo>
                    <a:cubicBezTo>
                      <a:pt x="570" y="1514"/>
                      <a:pt x="357" y="1536"/>
                      <a:pt x="193" y="1833"/>
                    </a:cubicBezTo>
                    <a:cubicBezTo>
                      <a:pt x="1" y="2175"/>
                      <a:pt x="594" y="2980"/>
                      <a:pt x="1466" y="3924"/>
                    </a:cubicBezTo>
                    <a:cubicBezTo>
                      <a:pt x="2338" y="4864"/>
                      <a:pt x="4732" y="7923"/>
                      <a:pt x="5672" y="8518"/>
                    </a:cubicBezTo>
                    <a:cubicBezTo>
                      <a:pt x="6449" y="9016"/>
                      <a:pt x="7228" y="9420"/>
                      <a:pt x="7717" y="9420"/>
                    </a:cubicBezTo>
                    <a:cubicBezTo>
                      <a:pt x="7814" y="9420"/>
                      <a:pt x="7900" y="9404"/>
                      <a:pt x="7972" y="9370"/>
                    </a:cubicBezTo>
                    <a:cubicBezTo>
                      <a:pt x="8408" y="9167"/>
                      <a:pt x="9324" y="8739"/>
                      <a:pt x="8583" y="8119"/>
                    </a:cubicBezTo>
                    <a:cubicBezTo>
                      <a:pt x="7843" y="7503"/>
                      <a:pt x="7090" y="6655"/>
                      <a:pt x="6950" y="6118"/>
                    </a:cubicBezTo>
                    <a:cubicBezTo>
                      <a:pt x="6808" y="5580"/>
                      <a:pt x="6408" y="4509"/>
                      <a:pt x="6394" y="3941"/>
                    </a:cubicBezTo>
                    <a:cubicBezTo>
                      <a:pt x="6385" y="3376"/>
                      <a:pt x="6353" y="3179"/>
                      <a:pt x="6106" y="3150"/>
                    </a:cubicBezTo>
                    <a:cubicBezTo>
                      <a:pt x="5503" y="3095"/>
                      <a:pt x="3342" y="0"/>
                      <a:pt x="2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103;p55">
                <a:extLst>
                  <a:ext uri="{FF2B5EF4-FFF2-40B4-BE49-F238E27FC236}">
                    <a16:creationId xmlns:a16="http://schemas.microsoft.com/office/drawing/2014/main" id="{251025E4-3423-45D7-A276-8C4980754EE9}"/>
                  </a:ext>
                </a:extLst>
              </p:cNvPr>
              <p:cNvSpPr/>
              <p:nvPr/>
            </p:nvSpPr>
            <p:spPr>
              <a:xfrm>
                <a:off x="844719" y="2293760"/>
                <a:ext cx="953131" cy="1699783"/>
              </a:xfrm>
              <a:custGeom>
                <a:avLst/>
                <a:gdLst/>
                <a:ahLst/>
                <a:cxnLst/>
                <a:rect l="l" t="t" r="r" b="b"/>
                <a:pathLst>
                  <a:path w="22522" h="40165" extrusionOk="0">
                    <a:moveTo>
                      <a:pt x="22522" y="1"/>
                    </a:moveTo>
                    <a:lnTo>
                      <a:pt x="11861" y="121"/>
                    </a:lnTo>
                    <a:cubicBezTo>
                      <a:pt x="9784" y="4009"/>
                      <a:pt x="11355" y="15800"/>
                      <a:pt x="10577" y="19396"/>
                    </a:cubicBezTo>
                    <a:cubicBezTo>
                      <a:pt x="9867" y="22685"/>
                      <a:pt x="2393" y="31820"/>
                      <a:pt x="0" y="35740"/>
                    </a:cubicBezTo>
                    <a:cubicBezTo>
                      <a:pt x="0" y="35740"/>
                      <a:pt x="1259" y="39785"/>
                      <a:pt x="5288" y="40165"/>
                    </a:cubicBezTo>
                    <a:cubicBezTo>
                      <a:pt x="5288" y="40165"/>
                      <a:pt x="15811" y="26236"/>
                      <a:pt x="17089" y="22648"/>
                    </a:cubicBezTo>
                    <a:cubicBezTo>
                      <a:pt x="18367" y="19060"/>
                      <a:pt x="21883" y="3591"/>
                      <a:pt x="225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104;p55">
                <a:extLst>
                  <a:ext uri="{FF2B5EF4-FFF2-40B4-BE49-F238E27FC236}">
                    <a16:creationId xmlns:a16="http://schemas.microsoft.com/office/drawing/2014/main" id="{5D06065B-6DF2-4B8C-8BA0-41D83D9AB426}"/>
                  </a:ext>
                </a:extLst>
              </p:cNvPr>
              <p:cNvSpPr/>
              <p:nvPr/>
            </p:nvSpPr>
            <p:spPr>
              <a:xfrm>
                <a:off x="2251708" y="1552117"/>
                <a:ext cx="293785" cy="266955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6308" extrusionOk="0">
                    <a:moveTo>
                      <a:pt x="5224" y="1"/>
                    </a:moveTo>
                    <a:cubicBezTo>
                      <a:pt x="4853" y="1"/>
                      <a:pt x="1" y="3612"/>
                      <a:pt x="9" y="4015"/>
                    </a:cubicBezTo>
                    <a:cubicBezTo>
                      <a:pt x="20" y="4600"/>
                      <a:pt x="1279" y="6307"/>
                      <a:pt x="1625" y="6307"/>
                    </a:cubicBezTo>
                    <a:cubicBezTo>
                      <a:pt x="1633" y="6307"/>
                      <a:pt x="1640" y="6306"/>
                      <a:pt x="1647" y="6304"/>
                    </a:cubicBezTo>
                    <a:cubicBezTo>
                      <a:pt x="1957" y="6222"/>
                      <a:pt x="6632" y="2257"/>
                      <a:pt x="6852" y="1833"/>
                    </a:cubicBezTo>
                    <a:cubicBezTo>
                      <a:pt x="6941" y="1659"/>
                      <a:pt x="6104" y="108"/>
                      <a:pt x="5230" y="1"/>
                    </a:cubicBezTo>
                    <a:cubicBezTo>
                      <a:pt x="5228" y="1"/>
                      <a:pt x="5226" y="1"/>
                      <a:pt x="5224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105;p55">
                <a:extLst>
                  <a:ext uri="{FF2B5EF4-FFF2-40B4-BE49-F238E27FC236}">
                    <a16:creationId xmlns:a16="http://schemas.microsoft.com/office/drawing/2014/main" id="{85393A71-63B6-40D9-81E2-C5E2E0036F54}"/>
                  </a:ext>
                </a:extLst>
              </p:cNvPr>
              <p:cNvSpPr/>
              <p:nvPr/>
            </p:nvSpPr>
            <p:spPr>
              <a:xfrm>
                <a:off x="2251708" y="1552117"/>
                <a:ext cx="293785" cy="266955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6308" extrusionOk="0">
                    <a:moveTo>
                      <a:pt x="5224" y="1"/>
                    </a:moveTo>
                    <a:cubicBezTo>
                      <a:pt x="4853" y="1"/>
                      <a:pt x="1" y="3612"/>
                      <a:pt x="9" y="4015"/>
                    </a:cubicBezTo>
                    <a:cubicBezTo>
                      <a:pt x="20" y="4600"/>
                      <a:pt x="1279" y="6307"/>
                      <a:pt x="1625" y="6307"/>
                    </a:cubicBezTo>
                    <a:cubicBezTo>
                      <a:pt x="1633" y="6307"/>
                      <a:pt x="1640" y="6306"/>
                      <a:pt x="1647" y="6304"/>
                    </a:cubicBezTo>
                    <a:cubicBezTo>
                      <a:pt x="1957" y="6222"/>
                      <a:pt x="6632" y="2257"/>
                      <a:pt x="6852" y="1833"/>
                    </a:cubicBezTo>
                    <a:cubicBezTo>
                      <a:pt x="6941" y="1659"/>
                      <a:pt x="6104" y="108"/>
                      <a:pt x="5230" y="1"/>
                    </a:cubicBezTo>
                    <a:cubicBezTo>
                      <a:pt x="5228" y="1"/>
                      <a:pt x="5226" y="1"/>
                      <a:pt x="5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1106;p55">
                <a:extLst>
                  <a:ext uri="{FF2B5EF4-FFF2-40B4-BE49-F238E27FC236}">
                    <a16:creationId xmlns:a16="http://schemas.microsoft.com/office/drawing/2014/main" id="{A1DC1CDF-4C46-418A-9EB1-B77CA71DAABC}"/>
                  </a:ext>
                </a:extLst>
              </p:cNvPr>
              <p:cNvSpPr/>
              <p:nvPr/>
            </p:nvSpPr>
            <p:spPr>
              <a:xfrm>
                <a:off x="1979849" y="1669214"/>
                <a:ext cx="302715" cy="269790"/>
              </a:xfrm>
              <a:custGeom>
                <a:avLst/>
                <a:gdLst/>
                <a:ahLst/>
                <a:cxnLst/>
                <a:rect l="l" t="t" r="r" b="b"/>
                <a:pathLst>
                  <a:path w="7153" h="6375" extrusionOk="0">
                    <a:moveTo>
                      <a:pt x="3568" y="0"/>
                    </a:moveTo>
                    <a:lnTo>
                      <a:pt x="3204" y="3589"/>
                    </a:lnTo>
                    <a:cubicBezTo>
                      <a:pt x="1824" y="3781"/>
                      <a:pt x="254" y="4271"/>
                      <a:pt x="126" y="4687"/>
                    </a:cubicBezTo>
                    <a:cubicBezTo>
                      <a:pt x="1" y="5088"/>
                      <a:pt x="1499" y="6373"/>
                      <a:pt x="3360" y="6375"/>
                    </a:cubicBezTo>
                    <a:cubicBezTo>
                      <a:pt x="3361" y="6375"/>
                      <a:pt x="3361" y="6375"/>
                      <a:pt x="3362" y="6375"/>
                    </a:cubicBezTo>
                    <a:cubicBezTo>
                      <a:pt x="5062" y="6375"/>
                      <a:pt x="7152" y="4729"/>
                      <a:pt x="7015" y="4306"/>
                    </a:cubicBezTo>
                    <a:cubicBezTo>
                      <a:pt x="6886" y="3909"/>
                      <a:pt x="5836" y="3500"/>
                      <a:pt x="4480" y="3500"/>
                    </a:cubicBezTo>
                    <a:cubicBezTo>
                      <a:pt x="4410" y="3500"/>
                      <a:pt x="4339" y="3501"/>
                      <a:pt x="4268" y="3503"/>
                    </a:cubicBezTo>
                    <a:lnTo>
                      <a:pt x="4451" y="112"/>
                    </a:lnTo>
                    <a:lnTo>
                      <a:pt x="3568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107;p55">
                <a:extLst>
                  <a:ext uri="{FF2B5EF4-FFF2-40B4-BE49-F238E27FC236}">
                    <a16:creationId xmlns:a16="http://schemas.microsoft.com/office/drawing/2014/main" id="{62EF1EB0-0F31-4E81-967E-DD062232F09F}"/>
                  </a:ext>
                </a:extLst>
              </p:cNvPr>
              <p:cNvSpPr/>
              <p:nvPr/>
            </p:nvSpPr>
            <p:spPr>
              <a:xfrm>
                <a:off x="1979849" y="1669214"/>
                <a:ext cx="302715" cy="269790"/>
              </a:xfrm>
              <a:custGeom>
                <a:avLst/>
                <a:gdLst/>
                <a:ahLst/>
                <a:cxnLst/>
                <a:rect l="l" t="t" r="r" b="b"/>
                <a:pathLst>
                  <a:path w="7153" h="6375" extrusionOk="0">
                    <a:moveTo>
                      <a:pt x="3568" y="0"/>
                    </a:moveTo>
                    <a:lnTo>
                      <a:pt x="3204" y="3589"/>
                    </a:lnTo>
                    <a:cubicBezTo>
                      <a:pt x="1824" y="3781"/>
                      <a:pt x="254" y="4271"/>
                      <a:pt x="126" y="4687"/>
                    </a:cubicBezTo>
                    <a:cubicBezTo>
                      <a:pt x="1" y="5088"/>
                      <a:pt x="1499" y="6373"/>
                      <a:pt x="3360" y="6375"/>
                    </a:cubicBezTo>
                    <a:cubicBezTo>
                      <a:pt x="3361" y="6375"/>
                      <a:pt x="3361" y="6375"/>
                      <a:pt x="3362" y="6375"/>
                    </a:cubicBezTo>
                    <a:cubicBezTo>
                      <a:pt x="5062" y="6375"/>
                      <a:pt x="7152" y="4729"/>
                      <a:pt x="7015" y="4306"/>
                    </a:cubicBezTo>
                    <a:cubicBezTo>
                      <a:pt x="6886" y="3909"/>
                      <a:pt x="5836" y="3500"/>
                      <a:pt x="4480" y="3500"/>
                    </a:cubicBezTo>
                    <a:cubicBezTo>
                      <a:pt x="4410" y="3500"/>
                      <a:pt x="4339" y="3501"/>
                      <a:pt x="4268" y="3503"/>
                    </a:cubicBezTo>
                    <a:lnTo>
                      <a:pt x="4451" y="112"/>
                    </a:lnTo>
                    <a:lnTo>
                      <a:pt x="35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108;p55">
                <a:extLst>
                  <a:ext uri="{FF2B5EF4-FFF2-40B4-BE49-F238E27FC236}">
                    <a16:creationId xmlns:a16="http://schemas.microsoft.com/office/drawing/2014/main" id="{B24D59E2-5A17-4323-92D2-13202529795C}"/>
                  </a:ext>
                </a:extLst>
              </p:cNvPr>
              <p:cNvSpPr/>
              <p:nvPr/>
            </p:nvSpPr>
            <p:spPr>
              <a:xfrm>
                <a:off x="1216663" y="1345938"/>
                <a:ext cx="692482" cy="1146745"/>
              </a:xfrm>
              <a:custGeom>
                <a:avLst/>
                <a:gdLst/>
                <a:ahLst/>
                <a:cxnLst/>
                <a:rect l="l" t="t" r="r" b="b"/>
                <a:pathLst>
                  <a:path w="16363" h="27097" extrusionOk="0">
                    <a:moveTo>
                      <a:pt x="7563" y="1"/>
                    </a:moveTo>
                    <a:cubicBezTo>
                      <a:pt x="6884" y="1"/>
                      <a:pt x="4666" y="99"/>
                      <a:pt x="2774" y="1290"/>
                    </a:cubicBezTo>
                    <a:cubicBezTo>
                      <a:pt x="1" y="3039"/>
                      <a:pt x="1528" y="9245"/>
                      <a:pt x="1731" y="11321"/>
                    </a:cubicBezTo>
                    <a:cubicBezTo>
                      <a:pt x="2783" y="22032"/>
                      <a:pt x="1247" y="25277"/>
                      <a:pt x="1247" y="25277"/>
                    </a:cubicBezTo>
                    <a:cubicBezTo>
                      <a:pt x="1247" y="25277"/>
                      <a:pt x="1274" y="26621"/>
                      <a:pt x="7419" y="27043"/>
                    </a:cubicBezTo>
                    <a:cubicBezTo>
                      <a:pt x="7955" y="27079"/>
                      <a:pt x="8458" y="27096"/>
                      <a:pt x="8931" y="27096"/>
                    </a:cubicBezTo>
                    <a:cubicBezTo>
                      <a:pt x="13881" y="27096"/>
                      <a:pt x="15461" y="25256"/>
                      <a:pt x="15461" y="25256"/>
                    </a:cubicBezTo>
                    <a:cubicBezTo>
                      <a:pt x="15273" y="21403"/>
                      <a:pt x="15142" y="22297"/>
                      <a:pt x="15033" y="16264"/>
                    </a:cubicBezTo>
                    <a:cubicBezTo>
                      <a:pt x="14950" y="11733"/>
                      <a:pt x="15248" y="10295"/>
                      <a:pt x="15248" y="10295"/>
                    </a:cubicBezTo>
                    <a:cubicBezTo>
                      <a:pt x="15248" y="10295"/>
                      <a:pt x="16362" y="2435"/>
                      <a:pt x="13486" y="2098"/>
                    </a:cubicBezTo>
                    <a:cubicBezTo>
                      <a:pt x="10051" y="1697"/>
                      <a:pt x="11740" y="2327"/>
                      <a:pt x="10959" y="1335"/>
                    </a:cubicBezTo>
                    <a:lnTo>
                      <a:pt x="7770" y="4"/>
                    </a:lnTo>
                    <a:cubicBezTo>
                      <a:pt x="7770" y="4"/>
                      <a:pt x="7696" y="1"/>
                      <a:pt x="7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109;p55">
                <a:extLst>
                  <a:ext uri="{FF2B5EF4-FFF2-40B4-BE49-F238E27FC236}">
                    <a16:creationId xmlns:a16="http://schemas.microsoft.com/office/drawing/2014/main" id="{DECBC375-9B04-4E1B-82A4-FB5D6359C66C}"/>
                  </a:ext>
                </a:extLst>
              </p:cNvPr>
              <p:cNvSpPr/>
              <p:nvPr/>
            </p:nvSpPr>
            <p:spPr>
              <a:xfrm>
                <a:off x="1534354" y="1010347"/>
                <a:ext cx="354684" cy="47745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11282" extrusionOk="0">
                    <a:moveTo>
                      <a:pt x="5943" y="0"/>
                    </a:moveTo>
                    <a:cubicBezTo>
                      <a:pt x="5943" y="0"/>
                      <a:pt x="2955" y="1432"/>
                      <a:pt x="2842" y="1517"/>
                    </a:cubicBezTo>
                    <a:cubicBezTo>
                      <a:pt x="2730" y="1604"/>
                      <a:pt x="2688" y="1729"/>
                      <a:pt x="2796" y="1913"/>
                    </a:cubicBezTo>
                    <a:cubicBezTo>
                      <a:pt x="2902" y="2097"/>
                      <a:pt x="2605" y="2388"/>
                      <a:pt x="2545" y="2528"/>
                    </a:cubicBezTo>
                    <a:cubicBezTo>
                      <a:pt x="2487" y="2671"/>
                      <a:pt x="915" y="3888"/>
                      <a:pt x="952" y="4229"/>
                    </a:cubicBezTo>
                    <a:cubicBezTo>
                      <a:pt x="990" y="4574"/>
                      <a:pt x="1111" y="4756"/>
                      <a:pt x="1271" y="4950"/>
                    </a:cubicBezTo>
                    <a:cubicBezTo>
                      <a:pt x="1425" y="5144"/>
                      <a:pt x="1332" y="5410"/>
                      <a:pt x="1332" y="5410"/>
                    </a:cubicBezTo>
                    <a:cubicBezTo>
                      <a:pt x="1573" y="5687"/>
                      <a:pt x="1398" y="6288"/>
                      <a:pt x="1398" y="6288"/>
                    </a:cubicBezTo>
                    <a:cubicBezTo>
                      <a:pt x="1484" y="6529"/>
                      <a:pt x="1153" y="6947"/>
                      <a:pt x="1153" y="6947"/>
                    </a:cubicBezTo>
                    <a:cubicBezTo>
                      <a:pt x="1185" y="7115"/>
                      <a:pt x="1031" y="7157"/>
                      <a:pt x="869" y="7157"/>
                    </a:cubicBezTo>
                    <a:cubicBezTo>
                      <a:pt x="709" y="7157"/>
                      <a:pt x="542" y="7116"/>
                      <a:pt x="542" y="7116"/>
                    </a:cubicBezTo>
                    <a:lnTo>
                      <a:pt x="542" y="7116"/>
                    </a:lnTo>
                    <a:cubicBezTo>
                      <a:pt x="688" y="7507"/>
                      <a:pt x="1" y="8896"/>
                      <a:pt x="1" y="8896"/>
                    </a:cubicBezTo>
                    <a:cubicBezTo>
                      <a:pt x="1394" y="10722"/>
                      <a:pt x="4452" y="11281"/>
                      <a:pt x="4452" y="11281"/>
                    </a:cubicBezTo>
                    <a:cubicBezTo>
                      <a:pt x="4452" y="11281"/>
                      <a:pt x="4223" y="10041"/>
                      <a:pt x="4809" y="9333"/>
                    </a:cubicBezTo>
                    <a:cubicBezTo>
                      <a:pt x="5393" y="8622"/>
                      <a:pt x="5157" y="8604"/>
                      <a:pt x="5305" y="8421"/>
                    </a:cubicBezTo>
                    <a:cubicBezTo>
                      <a:pt x="5357" y="8356"/>
                      <a:pt x="5545" y="8345"/>
                      <a:pt x="5791" y="8345"/>
                    </a:cubicBezTo>
                    <a:cubicBezTo>
                      <a:pt x="5925" y="8345"/>
                      <a:pt x="6075" y="8348"/>
                      <a:pt x="6231" y="8348"/>
                    </a:cubicBezTo>
                    <a:cubicBezTo>
                      <a:pt x="6585" y="8348"/>
                      <a:pt x="6964" y="8331"/>
                      <a:pt x="7219" y="8216"/>
                    </a:cubicBezTo>
                    <a:cubicBezTo>
                      <a:pt x="7791" y="7959"/>
                      <a:pt x="7545" y="7309"/>
                      <a:pt x="7416" y="7111"/>
                    </a:cubicBezTo>
                    <a:cubicBezTo>
                      <a:pt x="7291" y="6914"/>
                      <a:pt x="7371" y="6827"/>
                      <a:pt x="7559" y="6626"/>
                    </a:cubicBezTo>
                    <a:cubicBezTo>
                      <a:pt x="7749" y="6426"/>
                      <a:pt x="7529" y="6195"/>
                      <a:pt x="7529" y="6195"/>
                    </a:cubicBezTo>
                    <a:cubicBezTo>
                      <a:pt x="7803" y="5956"/>
                      <a:pt x="7590" y="5779"/>
                      <a:pt x="7563" y="5657"/>
                    </a:cubicBezTo>
                    <a:cubicBezTo>
                      <a:pt x="7533" y="5531"/>
                      <a:pt x="7463" y="5566"/>
                      <a:pt x="7924" y="5385"/>
                    </a:cubicBezTo>
                    <a:cubicBezTo>
                      <a:pt x="8381" y="5199"/>
                      <a:pt x="8195" y="4882"/>
                      <a:pt x="7739" y="4377"/>
                    </a:cubicBezTo>
                    <a:cubicBezTo>
                      <a:pt x="7330" y="3924"/>
                      <a:pt x="7139" y="3386"/>
                      <a:pt x="7370" y="3006"/>
                    </a:cubicBezTo>
                    <a:cubicBezTo>
                      <a:pt x="7601" y="2621"/>
                      <a:pt x="7349" y="2455"/>
                      <a:pt x="7237" y="2068"/>
                    </a:cubicBezTo>
                    <a:cubicBezTo>
                      <a:pt x="7083" y="1535"/>
                      <a:pt x="6210" y="228"/>
                      <a:pt x="5943" y="0"/>
                    </a:cubicBezTo>
                    <a:close/>
                  </a:path>
                </a:pathLst>
              </a:custGeom>
              <a:solidFill>
                <a:srgbClr val="FDB1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110;p55">
                <a:extLst>
                  <a:ext uri="{FF2B5EF4-FFF2-40B4-BE49-F238E27FC236}">
                    <a16:creationId xmlns:a16="http://schemas.microsoft.com/office/drawing/2014/main" id="{17E998FF-2E67-42BE-9B47-495C2639658C}"/>
                  </a:ext>
                </a:extLst>
              </p:cNvPr>
              <p:cNvSpPr/>
              <p:nvPr/>
            </p:nvSpPr>
            <p:spPr>
              <a:xfrm>
                <a:off x="1534354" y="1010347"/>
                <a:ext cx="354684" cy="450285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10640" extrusionOk="0">
                    <a:moveTo>
                      <a:pt x="5943" y="0"/>
                    </a:moveTo>
                    <a:cubicBezTo>
                      <a:pt x="5943" y="0"/>
                      <a:pt x="2955" y="1432"/>
                      <a:pt x="2842" y="1517"/>
                    </a:cubicBezTo>
                    <a:cubicBezTo>
                      <a:pt x="2730" y="1604"/>
                      <a:pt x="2689" y="1729"/>
                      <a:pt x="2797" y="1913"/>
                    </a:cubicBezTo>
                    <a:cubicBezTo>
                      <a:pt x="2903" y="2097"/>
                      <a:pt x="2605" y="2389"/>
                      <a:pt x="2545" y="2528"/>
                    </a:cubicBezTo>
                    <a:cubicBezTo>
                      <a:pt x="2487" y="2671"/>
                      <a:pt x="915" y="3888"/>
                      <a:pt x="952" y="4229"/>
                    </a:cubicBezTo>
                    <a:cubicBezTo>
                      <a:pt x="990" y="4574"/>
                      <a:pt x="1112" y="4756"/>
                      <a:pt x="1271" y="4950"/>
                    </a:cubicBezTo>
                    <a:cubicBezTo>
                      <a:pt x="1426" y="5144"/>
                      <a:pt x="1332" y="5410"/>
                      <a:pt x="1332" y="5410"/>
                    </a:cubicBezTo>
                    <a:cubicBezTo>
                      <a:pt x="1573" y="5687"/>
                      <a:pt x="1398" y="6289"/>
                      <a:pt x="1398" y="6289"/>
                    </a:cubicBezTo>
                    <a:cubicBezTo>
                      <a:pt x="1484" y="6529"/>
                      <a:pt x="1153" y="6947"/>
                      <a:pt x="1153" y="6947"/>
                    </a:cubicBezTo>
                    <a:cubicBezTo>
                      <a:pt x="1186" y="7116"/>
                      <a:pt x="1030" y="7158"/>
                      <a:pt x="868" y="7158"/>
                    </a:cubicBezTo>
                    <a:cubicBezTo>
                      <a:pt x="708" y="7158"/>
                      <a:pt x="542" y="7117"/>
                      <a:pt x="542" y="7117"/>
                    </a:cubicBezTo>
                    <a:lnTo>
                      <a:pt x="542" y="7117"/>
                    </a:lnTo>
                    <a:cubicBezTo>
                      <a:pt x="688" y="7507"/>
                      <a:pt x="1" y="8896"/>
                      <a:pt x="1" y="8896"/>
                    </a:cubicBezTo>
                    <a:cubicBezTo>
                      <a:pt x="1276" y="10569"/>
                      <a:pt x="4967" y="10639"/>
                      <a:pt x="5577" y="10639"/>
                    </a:cubicBezTo>
                    <a:cubicBezTo>
                      <a:pt x="5633" y="10639"/>
                      <a:pt x="5663" y="10639"/>
                      <a:pt x="5663" y="10639"/>
                    </a:cubicBezTo>
                    <a:cubicBezTo>
                      <a:pt x="5663" y="10639"/>
                      <a:pt x="4503" y="10076"/>
                      <a:pt x="5009" y="9309"/>
                    </a:cubicBezTo>
                    <a:cubicBezTo>
                      <a:pt x="5402" y="8712"/>
                      <a:pt x="5157" y="8604"/>
                      <a:pt x="5305" y="8421"/>
                    </a:cubicBezTo>
                    <a:cubicBezTo>
                      <a:pt x="5357" y="8356"/>
                      <a:pt x="5545" y="8345"/>
                      <a:pt x="5791" y="8345"/>
                    </a:cubicBezTo>
                    <a:cubicBezTo>
                      <a:pt x="5925" y="8345"/>
                      <a:pt x="6075" y="8348"/>
                      <a:pt x="6231" y="8348"/>
                    </a:cubicBezTo>
                    <a:cubicBezTo>
                      <a:pt x="6585" y="8348"/>
                      <a:pt x="6964" y="8331"/>
                      <a:pt x="7219" y="8216"/>
                    </a:cubicBezTo>
                    <a:cubicBezTo>
                      <a:pt x="7791" y="7959"/>
                      <a:pt x="7545" y="7309"/>
                      <a:pt x="7416" y="7111"/>
                    </a:cubicBezTo>
                    <a:cubicBezTo>
                      <a:pt x="7291" y="6914"/>
                      <a:pt x="7371" y="6827"/>
                      <a:pt x="7559" y="6626"/>
                    </a:cubicBezTo>
                    <a:cubicBezTo>
                      <a:pt x="7749" y="6426"/>
                      <a:pt x="7529" y="6195"/>
                      <a:pt x="7529" y="6195"/>
                    </a:cubicBezTo>
                    <a:cubicBezTo>
                      <a:pt x="7803" y="5956"/>
                      <a:pt x="7590" y="5779"/>
                      <a:pt x="7563" y="5657"/>
                    </a:cubicBezTo>
                    <a:cubicBezTo>
                      <a:pt x="7533" y="5531"/>
                      <a:pt x="7463" y="5566"/>
                      <a:pt x="7924" y="5385"/>
                    </a:cubicBezTo>
                    <a:cubicBezTo>
                      <a:pt x="8381" y="5199"/>
                      <a:pt x="8195" y="4882"/>
                      <a:pt x="7739" y="4377"/>
                    </a:cubicBezTo>
                    <a:cubicBezTo>
                      <a:pt x="7330" y="3924"/>
                      <a:pt x="7139" y="3386"/>
                      <a:pt x="7370" y="3006"/>
                    </a:cubicBezTo>
                    <a:cubicBezTo>
                      <a:pt x="7601" y="2621"/>
                      <a:pt x="7349" y="2455"/>
                      <a:pt x="7237" y="2068"/>
                    </a:cubicBezTo>
                    <a:cubicBezTo>
                      <a:pt x="7083" y="1535"/>
                      <a:pt x="6210" y="228"/>
                      <a:pt x="5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111;p55">
                <a:extLst>
                  <a:ext uri="{FF2B5EF4-FFF2-40B4-BE49-F238E27FC236}">
                    <a16:creationId xmlns:a16="http://schemas.microsoft.com/office/drawing/2014/main" id="{ABF0F436-6F7E-4657-ADB6-CFC03022A126}"/>
                  </a:ext>
                </a:extLst>
              </p:cNvPr>
              <p:cNvSpPr/>
              <p:nvPr/>
            </p:nvSpPr>
            <p:spPr>
              <a:xfrm>
                <a:off x="1461480" y="953470"/>
                <a:ext cx="379145" cy="370808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8762" extrusionOk="0">
                    <a:moveTo>
                      <a:pt x="4905" y="1"/>
                    </a:moveTo>
                    <a:cubicBezTo>
                      <a:pt x="4296" y="1"/>
                      <a:pt x="3643" y="137"/>
                      <a:pt x="2961" y="434"/>
                    </a:cubicBezTo>
                    <a:cubicBezTo>
                      <a:pt x="1" y="1728"/>
                      <a:pt x="808" y="5086"/>
                      <a:pt x="1288" y="6186"/>
                    </a:cubicBezTo>
                    <a:cubicBezTo>
                      <a:pt x="1771" y="7290"/>
                      <a:pt x="2509" y="7520"/>
                      <a:pt x="2216" y="8762"/>
                    </a:cubicBezTo>
                    <a:cubicBezTo>
                      <a:pt x="2216" y="8762"/>
                      <a:pt x="2589" y="8651"/>
                      <a:pt x="3146" y="8294"/>
                    </a:cubicBezTo>
                    <a:cubicBezTo>
                      <a:pt x="4354" y="7524"/>
                      <a:pt x="4154" y="6936"/>
                      <a:pt x="4154" y="6936"/>
                    </a:cubicBezTo>
                    <a:lnTo>
                      <a:pt x="4154" y="6936"/>
                    </a:lnTo>
                    <a:cubicBezTo>
                      <a:pt x="4139" y="6937"/>
                      <a:pt x="4126" y="6937"/>
                      <a:pt x="4112" y="6937"/>
                    </a:cubicBezTo>
                    <a:cubicBezTo>
                      <a:pt x="3386" y="6937"/>
                      <a:pt x="3844" y="6318"/>
                      <a:pt x="3894" y="5955"/>
                    </a:cubicBezTo>
                    <a:cubicBezTo>
                      <a:pt x="3944" y="5583"/>
                      <a:pt x="3500" y="4783"/>
                      <a:pt x="4216" y="4708"/>
                    </a:cubicBezTo>
                    <a:cubicBezTo>
                      <a:pt x="4237" y="4705"/>
                      <a:pt x="4258" y="4704"/>
                      <a:pt x="4279" y="4704"/>
                    </a:cubicBezTo>
                    <a:cubicBezTo>
                      <a:pt x="4971" y="4704"/>
                      <a:pt x="4940" y="6006"/>
                      <a:pt x="4940" y="6006"/>
                    </a:cubicBezTo>
                    <a:lnTo>
                      <a:pt x="5489" y="5886"/>
                    </a:lnTo>
                    <a:cubicBezTo>
                      <a:pt x="5509" y="3641"/>
                      <a:pt x="7594" y="3391"/>
                      <a:pt x="8522" y="3391"/>
                    </a:cubicBezTo>
                    <a:cubicBezTo>
                      <a:pt x="8788" y="3391"/>
                      <a:pt x="8959" y="3412"/>
                      <a:pt x="8959" y="3412"/>
                    </a:cubicBezTo>
                    <a:cubicBezTo>
                      <a:pt x="8387" y="1422"/>
                      <a:pt x="6874" y="1"/>
                      <a:pt x="49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112;p55">
                <a:extLst>
                  <a:ext uri="{FF2B5EF4-FFF2-40B4-BE49-F238E27FC236}">
                    <a16:creationId xmlns:a16="http://schemas.microsoft.com/office/drawing/2014/main" id="{860EECEB-6463-4F0A-9900-39A7D8AB2A2E}"/>
                  </a:ext>
                </a:extLst>
              </p:cNvPr>
              <p:cNvSpPr/>
              <p:nvPr/>
            </p:nvSpPr>
            <p:spPr>
              <a:xfrm>
                <a:off x="1704858" y="1114621"/>
                <a:ext cx="146258" cy="93019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198" extrusionOk="0">
                    <a:moveTo>
                      <a:pt x="1197" y="1"/>
                    </a:moveTo>
                    <a:cubicBezTo>
                      <a:pt x="1157" y="1"/>
                      <a:pt x="1119" y="2"/>
                      <a:pt x="1083" y="6"/>
                    </a:cubicBezTo>
                    <a:cubicBezTo>
                      <a:pt x="513" y="64"/>
                      <a:pt x="1" y="778"/>
                      <a:pt x="314" y="1464"/>
                    </a:cubicBezTo>
                    <a:cubicBezTo>
                      <a:pt x="541" y="1968"/>
                      <a:pt x="1182" y="2198"/>
                      <a:pt x="1782" y="2198"/>
                    </a:cubicBezTo>
                    <a:cubicBezTo>
                      <a:pt x="1999" y="2198"/>
                      <a:pt x="2210" y="2168"/>
                      <a:pt x="2395" y="2110"/>
                    </a:cubicBezTo>
                    <a:cubicBezTo>
                      <a:pt x="2986" y="1927"/>
                      <a:pt x="3022" y="1663"/>
                      <a:pt x="3455" y="1572"/>
                    </a:cubicBezTo>
                    <a:cubicBezTo>
                      <a:pt x="3233" y="1209"/>
                      <a:pt x="3166" y="832"/>
                      <a:pt x="3341" y="542"/>
                    </a:cubicBezTo>
                    <a:cubicBezTo>
                      <a:pt x="3419" y="408"/>
                      <a:pt x="3440" y="301"/>
                      <a:pt x="3429" y="203"/>
                    </a:cubicBezTo>
                    <a:lnTo>
                      <a:pt x="3429" y="203"/>
                    </a:lnTo>
                    <a:cubicBezTo>
                      <a:pt x="3313" y="224"/>
                      <a:pt x="3191" y="232"/>
                      <a:pt x="3065" y="232"/>
                    </a:cubicBezTo>
                    <a:cubicBezTo>
                      <a:pt x="2411" y="232"/>
                      <a:pt x="1661" y="1"/>
                      <a:pt x="1197" y="1"/>
                    </a:cubicBezTo>
                    <a:close/>
                  </a:path>
                </a:pathLst>
              </a:custGeom>
              <a:solidFill>
                <a:srgbClr val="F7B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113;p55">
                <a:extLst>
                  <a:ext uri="{FF2B5EF4-FFF2-40B4-BE49-F238E27FC236}">
                    <a16:creationId xmlns:a16="http://schemas.microsoft.com/office/drawing/2014/main" id="{A1011005-2FC9-4E35-B899-28612449137C}"/>
                  </a:ext>
                </a:extLst>
              </p:cNvPr>
              <p:cNvSpPr/>
              <p:nvPr/>
            </p:nvSpPr>
            <p:spPr>
              <a:xfrm>
                <a:off x="1413363" y="1251016"/>
                <a:ext cx="412959" cy="282274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670" extrusionOk="0">
                    <a:moveTo>
                      <a:pt x="3360" y="0"/>
                    </a:moveTo>
                    <a:cubicBezTo>
                      <a:pt x="3244" y="0"/>
                      <a:pt x="3166" y="98"/>
                      <a:pt x="3143" y="330"/>
                    </a:cubicBezTo>
                    <a:cubicBezTo>
                      <a:pt x="2994" y="1826"/>
                      <a:pt x="1683" y="2486"/>
                      <a:pt x="728" y="2659"/>
                    </a:cubicBezTo>
                    <a:cubicBezTo>
                      <a:pt x="191" y="2757"/>
                      <a:pt x="1" y="3370"/>
                      <a:pt x="484" y="4056"/>
                    </a:cubicBezTo>
                    <a:cubicBezTo>
                      <a:pt x="1694" y="5779"/>
                      <a:pt x="3933" y="6336"/>
                      <a:pt x="5857" y="6647"/>
                    </a:cubicBezTo>
                    <a:cubicBezTo>
                      <a:pt x="5952" y="6662"/>
                      <a:pt x="6055" y="6669"/>
                      <a:pt x="6164" y="6669"/>
                    </a:cubicBezTo>
                    <a:cubicBezTo>
                      <a:pt x="7492" y="6669"/>
                      <a:pt x="9758" y="5606"/>
                      <a:pt x="8966" y="5154"/>
                    </a:cubicBezTo>
                    <a:cubicBezTo>
                      <a:pt x="8652" y="4975"/>
                      <a:pt x="7607" y="4545"/>
                      <a:pt x="7661" y="4013"/>
                    </a:cubicBezTo>
                    <a:lnTo>
                      <a:pt x="5520" y="2568"/>
                    </a:lnTo>
                    <a:cubicBezTo>
                      <a:pt x="5520" y="2568"/>
                      <a:pt x="3953" y="0"/>
                      <a:pt x="3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114;p55">
                <a:extLst>
                  <a:ext uri="{FF2B5EF4-FFF2-40B4-BE49-F238E27FC236}">
                    <a16:creationId xmlns:a16="http://schemas.microsoft.com/office/drawing/2014/main" id="{74737712-AD2D-457C-9B17-5892CB4B2725}"/>
                  </a:ext>
                </a:extLst>
              </p:cNvPr>
              <p:cNvSpPr/>
              <p:nvPr/>
            </p:nvSpPr>
            <p:spPr>
              <a:xfrm>
                <a:off x="1289452" y="2062993"/>
                <a:ext cx="71521" cy="28032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6624" extrusionOk="0">
                    <a:moveTo>
                      <a:pt x="290" y="0"/>
                    </a:moveTo>
                    <a:cubicBezTo>
                      <a:pt x="129" y="0"/>
                      <a:pt x="2" y="129"/>
                      <a:pt x="1" y="303"/>
                    </a:cubicBezTo>
                    <a:lnTo>
                      <a:pt x="1" y="6113"/>
                    </a:lnTo>
                    <a:cubicBezTo>
                      <a:pt x="1" y="6285"/>
                      <a:pt x="130" y="6441"/>
                      <a:pt x="294" y="6467"/>
                    </a:cubicBezTo>
                    <a:cubicBezTo>
                      <a:pt x="647" y="6523"/>
                      <a:pt x="1001" y="6573"/>
                      <a:pt x="1352" y="6621"/>
                    </a:cubicBezTo>
                    <a:cubicBezTo>
                      <a:pt x="1366" y="6622"/>
                      <a:pt x="1379" y="6623"/>
                      <a:pt x="1392" y="6623"/>
                    </a:cubicBezTo>
                    <a:cubicBezTo>
                      <a:pt x="1556" y="6623"/>
                      <a:pt x="1690" y="6488"/>
                      <a:pt x="1690" y="6311"/>
                    </a:cubicBezTo>
                    <a:lnTo>
                      <a:pt x="1690" y="501"/>
                    </a:lnTo>
                    <a:cubicBezTo>
                      <a:pt x="1690" y="329"/>
                      <a:pt x="1561" y="178"/>
                      <a:pt x="1397" y="156"/>
                    </a:cubicBezTo>
                    <a:cubicBezTo>
                      <a:pt x="1043" y="109"/>
                      <a:pt x="690" y="59"/>
                      <a:pt x="338" y="4"/>
                    </a:cubicBezTo>
                    <a:cubicBezTo>
                      <a:pt x="322" y="1"/>
                      <a:pt x="306" y="0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115;p55">
                <a:extLst>
                  <a:ext uri="{FF2B5EF4-FFF2-40B4-BE49-F238E27FC236}">
                    <a16:creationId xmlns:a16="http://schemas.microsoft.com/office/drawing/2014/main" id="{61E17FD2-28A2-4AAE-8513-29934D7751AE}"/>
                  </a:ext>
                </a:extLst>
              </p:cNvPr>
              <p:cNvSpPr/>
              <p:nvPr/>
            </p:nvSpPr>
            <p:spPr>
              <a:xfrm>
                <a:off x="1381750" y="2075097"/>
                <a:ext cx="123447" cy="286252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6764" extrusionOk="0">
                    <a:moveTo>
                      <a:pt x="298" y="1"/>
                    </a:moveTo>
                    <a:cubicBezTo>
                      <a:pt x="133" y="1"/>
                      <a:pt x="1" y="135"/>
                      <a:pt x="1" y="311"/>
                    </a:cubicBezTo>
                    <a:lnTo>
                      <a:pt x="1" y="6236"/>
                    </a:lnTo>
                    <a:cubicBezTo>
                      <a:pt x="1" y="6411"/>
                      <a:pt x="134" y="6565"/>
                      <a:pt x="302" y="6582"/>
                    </a:cubicBezTo>
                    <a:cubicBezTo>
                      <a:pt x="1065" y="6663"/>
                      <a:pt x="1828" y="6723"/>
                      <a:pt x="2592" y="6763"/>
                    </a:cubicBezTo>
                    <a:cubicBezTo>
                      <a:pt x="2598" y="6763"/>
                      <a:pt x="2603" y="6763"/>
                      <a:pt x="2609" y="6763"/>
                    </a:cubicBezTo>
                    <a:cubicBezTo>
                      <a:pt x="2779" y="6763"/>
                      <a:pt x="2917" y="6619"/>
                      <a:pt x="2917" y="6440"/>
                    </a:cubicBezTo>
                    <a:lnTo>
                      <a:pt x="2917" y="516"/>
                    </a:lnTo>
                    <a:cubicBezTo>
                      <a:pt x="2917" y="337"/>
                      <a:pt x="2781" y="189"/>
                      <a:pt x="2610" y="180"/>
                    </a:cubicBezTo>
                    <a:cubicBezTo>
                      <a:pt x="1850" y="142"/>
                      <a:pt x="1090" y="82"/>
                      <a:pt x="331" y="3"/>
                    </a:cubicBezTo>
                    <a:cubicBezTo>
                      <a:pt x="320" y="1"/>
                      <a:pt x="309" y="1"/>
                      <a:pt x="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116;p55">
                <a:extLst>
                  <a:ext uri="{FF2B5EF4-FFF2-40B4-BE49-F238E27FC236}">
                    <a16:creationId xmlns:a16="http://schemas.microsoft.com/office/drawing/2014/main" id="{1F4B3F99-61D9-4BC3-950E-6E31EA9D85DD}"/>
                  </a:ext>
                </a:extLst>
              </p:cNvPr>
              <p:cNvSpPr/>
              <p:nvPr/>
            </p:nvSpPr>
            <p:spPr>
              <a:xfrm>
                <a:off x="1528048" y="2084407"/>
                <a:ext cx="123574" cy="27935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601" extrusionOk="0">
                    <a:moveTo>
                      <a:pt x="2609" y="0"/>
                    </a:moveTo>
                    <a:cubicBezTo>
                      <a:pt x="2606" y="0"/>
                      <a:pt x="2603" y="0"/>
                      <a:pt x="2600" y="0"/>
                    </a:cubicBezTo>
                    <a:cubicBezTo>
                      <a:pt x="2186" y="12"/>
                      <a:pt x="1771" y="18"/>
                      <a:pt x="1357" y="18"/>
                    </a:cubicBezTo>
                    <a:cubicBezTo>
                      <a:pt x="1010" y="18"/>
                      <a:pt x="664" y="14"/>
                      <a:pt x="318" y="6"/>
                    </a:cubicBezTo>
                    <a:cubicBezTo>
                      <a:pt x="316" y="6"/>
                      <a:pt x="313" y="5"/>
                      <a:pt x="311" y="5"/>
                    </a:cubicBezTo>
                    <a:cubicBezTo>
                      <a:pt x="139" y="5"/>
                      <a:pt x="0" y="148"/>
                      <a:pt x="0" y="327"/>
                    </a:cubicBezTo>
                    <a:lnTo>
                      <a:pt x="0" y="6252"/>
                    </a:lnTo>
                    <a:cubicBezTo>
                      <a:pt x="0" y="6433"/>
                      <a:pt x="141" y="6584"/>
                      <a:pt x="313" y="6588"/>
                    </a:cubicBezTo>
                    <a:cubicBezTo>
                      <a:pt x="661" y="6597"/>
                      <a:pt x="1009" y="6601"/>
                      <a:pt x="1357" y="6601"/>
                    </a:cubicBezTo>
                    <a:cubicBezTo>
                      <a:pt x="1773" y="6601"/>
                      <a:pt x="2190" y="6595"/>
                      <a:pt x="2607" y="6583"/>
                    </a:cubicBezTo>
                    <a:cubicBezTo>
                      <a:pt x="2779" y="6578"/>
                      <a:pt x="2919" y="6427"/>
                      <a:pt x="2919" y="6248"/>
                    </a:cubicBezTo>
                    <a:lnTo>
                      <a:pt x="2919" y="322"/>
                    </a:lnTo>
                    <a:cubicBezTo>
                      <a:pt x="2919" y="143"/>
                      <a:pt x="2781" y="0"/>
                      <a:pt x="2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117;p55">
                <a:extLst>
                  <a:ext uri="{FF2B5EF4-FFF2-40B4-BE49-F238E27FC236}">
                    <a16:creationId xmlns:a16="http://schemas.microsoft.com/office/drawing/2014/main" id="{947208D9-E723-4292-8EE9-72B2FA132E63}"/>
                  </a:ext>
                </a:extLst>
              </p:cNvPr>
              <p:cNvSpPr/>
              <p:nvPr/>
            </p:nvSpPr>
            <p:spPr>
              <a:xfrm>
                <a:off x="1674430" y="2074250"/>
                <a:ext cx="123405" cy="286633"/>
              </a:xfrm>
              <a:custGeom>
                <a:avLst/>
                <a:gdLst/>
                <a:ahLst/>
                <a:cxnLst/>
                <a:rect l="l" t="t" r="r" b="b"/>
                <a:pathLst>
                  <a:path w="2916" h="6773" extrusionOk="0">
                    <a:moveTo>
                      <a:pt x="2618" y="0"/>
                    </a:moveTo>
                    <a:cubicBezTo>
                      <a:pt x="2607" y="0"/>
                      <a:pt x="2596" y="1"/>
                      <a:pt x="2584" y="2"/>
                    </a:cubicBezTo>
                    <a:cubicBezTo>
                      <a:pt x="1826" y="86"/>
                      <a:pt x="1066" y="149"/>
                      <a:pt x="306" y="191"/>
                    </a:cubicBezTo>
                    <a:cubicBezTo>
                      <a:pt x="135" y="200"/>
                      <a:pt x="1" y="349"/>
                      <a:pt x="1" y="525"/>
                    </a:cubicBezTo>
                    <a:lnTo>
                      <a:pt x="1" y="6451"/>
                    </a:lnTo>
                    <a:cubicBezTo>
                      <a:pt x="1" y="6630"/>
                      <a:pt x="138" y="6773"/>
                      <a:pt x="308" y="6773"/>
                    </a:cubicBezTo>
                    <a:cubicBezTo>
                      <a:pt x="314" y="6773"/>
                      <a:pt x="320" y="6773"/>
                      <a:pt x="326" y="6772"/>
                    </a:cubicBezTo>
                    <a:cubicBezTo>
                      <a:pt x="1089" y="6729"/>
                      <a:pt x="1853" y="6666"/>
                      <a:pt x="2615" y="6583"/>
                    </a:cubicBezTo>
                    <a:cubicBezTo>
                      <a:pt x="2783" y="6563"/>
                      <a:pt x="2916" y="6409"/>
                      <a:pt x="2916" y="6234"/>
                    </a:cubicBezTo>
                    <a:lnTo>
                      <a:pt x="2916" y="310"/>
                    </a:lnTo>
                    <a:cubicBezTo>
                      <a:pt x="2916" y="134"/>
                      <a:pt x="2782" y="0"/>
                      <a:pt x="26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118;p55">
                <a:extLst>
                  <a:ext uri="{FF2B5EF4-FFF2-40B4-BE49-F238E27FC236}">
                    <a16:creationId xmlns:a16="http://schemas.microsoft.com/office/drawing/2014/main" id="{01EDA9D3-E748-4623-867B-EAAFEAE2E1EF}"/>
                  </a:ext>
                </a:extLst>
              </p:cNvPr>
              <p:cNvSpPr/>
              <p:nvPr/>
            </p:nvSpPr>
            <p:spPr>
              <a:xfrm>
                <a:off x="1820644" y="2062443"/>
                <a:ext cx="61533" cy="28413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6714" extrusionOk="0">
                    <a:moveTo>
                      <a:pt x="1236" y="1"/>
                    </a:moveTo>
                    <a:cubicBezTo>
                      <a:pt x="1222" y="1"/>
                      <a:pt x="1208" y="2"/>
                      <a:pt x="1196" y="4"/>
                    </a:cubicBezTo>
                    <a:lnTo>
                      <a:pt x="1158" y="10"/>
                    </a:lnTo>
                    <a:cubicBezTo>
                      <a:pt x="1151" y="12"/>
                      <a:pt x="1135" y="15"/>
                      <a:pt x="1135" y="15"/>
                    </a:cubicBezTo>
                    <a:lnTo>
                      <a:pt x="1136" y="13"/>
                    </a:lnTo>
                    <a:lnTo>
                      <a:pt x="1136" y="13"/>
                    </a:lnTo>
                    <a:cubicBezTo>
                      <a:pt x="855" y="56"/>
                      <a:pt x="574" y="99"/>
                      <a:pt x="293" y="139"/>
                    </a:cubicBezTo>
                    <a:cubicBezTo>
                      <a:pt x="128" y="160"/>
                      <a:pt x="0" y="311"/>
                      <a:pt x="0" y="483"/>
                    </a:cubicBezTo>
                    <a:lnTo>
                      <a:pt x="0" y="6404"/>
                    </a:lnTo>
                    <a:cubicBezTo>
                      <a:pt x="5" y="6519"/>
                      <a:pt x="55" y="6713"/>
                      <a:pt x="338" y="6713"/>
                    </a:cubicBezTo>
                    <a:cubicBezTo>
                      <a:pt x="612" y="6675"/>
                      <a:pt x="886" y="6637"/>
                      <a:pt x="1161" y="6592"/>
                    </a:cubicBezTo>
                    <a:cubicBezTo>
                      <a:pt x="1326" y="6567"/>
                      <a:pt x="1454" y="6412"/>
                      <a:pt x="1454" y="6238"/>
                    </a:cubicBezTo>
                    <a:lnTo>
                      <a:pt x="1454" y="283"/>
                    </a:lnTo>
                    <a:cubicBezTo>
                      <a:pt x="1454" y="45"/>
                      <a:pt x="1329" y="1"/>
                      <a:pt x="12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119;p55">
                <a:extLst>
                  <a:ext uri="{FF2B5EF4-FFF2-40B4-BE49-F238E27FC236}">
                    <a16:creationId xmlns:a16="http://schemas.microsoft.com/office/drawing/2014/main" id="{7332E25D-83B1-4C39-8E7B-82E5DC45D1F4}"/>
                  </a:ext>
                </a:extLst>
              </p:cNvPr>
              <p:cNvSpPr/>
              <p:nvPr/>
            </p:nvSpPr>
            <p:spPr>
              <a:xfrm>
                <a:off x="1268843" y="1761850"/>
                <a:ext cx="95559" cy="275503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6510" extrusionOk="0">
                    <a:moveTo>
                      <a:pt x="325" y="0"/>
                    </a:moveTo>
                    <a:cubicBezTo>
                      <a:pt x="142" y="0"/>
                      <a:pt x="0" y="145"/>
                      <a:pt x="14" y="328"/>
                    </a:cubicBezTo>
                    <a:cubicBezTo>
                      <a:pt x="161" y="2258"/>
                      <a:pt x="306" y="4190"/>
                      <a:pt x="453" y="6120"/>
                    </a:cubicBezTo>
                    <a:cubicBezTo>
                      <a:pt x="466" y="6292"/>
                      <a:pt x="613" y="6436"/>
                      <a:pt x="788" y="6447"/>
                    </a:cubicBezTo>
                    <a:cubicBezTo>
                      <a:pt x="1164" y="6472"/>
                      <a:pt x="1538" y="6493"/>
                      <a:pt x="1914" y="6509"/>
                    </a:cubicBezTo>
                    <a:cubicBezTo>
                      <a:pt x="1918" y="6509"/>
                      <a:pt x="1922" y="6509"/>
                      <a:pt x="1927" y="6509"/>
                    </a:cubicBezTo>
                    <a:cubicBezTo>
                      <a:pt x="2113" y="6509"/>
                      <a:pt x="2258" y="6357"/>
                      <a:pt x="2244" y="6172"/>
                    </a:cubicBezTo>
                    <a:cubicBezTo>
                      <a:pt x="2098" y="4241"/>
                      <a:pt x="1952" y="2310"/>
                      <a:pt x="1805" y="379"/>
                    </a:cubicBezTo>
                    <a:cubicBezTo>
                      <a:pt x="1793" y="206"/>
                      <a:pt x="1646" y="69"/>
                      <a:pt x="1470" y="62"/>
                    </a:cubicBezTo>
                    <a:cubicBezTo>
                      <a:pt x="1096" y="45"/>
                      <a:pt x="720" y="26"/>
                      <a:pt x="345" y="1"/>
                    </a:cubicBezTo>
                    <a:cubicBezTo>
                      <a:pt x="339" y="0"/>
                      <a:pt x="332" y="0"/>
                      <a:pt x="3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120;p55">
                <a:extLst>
                  <a:ext uri="{FF2B5EF4-FFF2-40B4-BE49-F238E27FC236}">
                    <a16:creationId xmlns:a16="http://schemas.microsoft.com/office/drawing/2014/main" id="{C19A0E4F-D69C-4B7E-B43D-888FBA187985}"/>
                  </a:ext>
                </a:extLst>
              </p:cNvPr>
              <p:cNvSpPr/>
              <p:nvPr/>
            </p:nvSpPr>
            <p:spPr>
              <a:xfrm>
                <a:off x="1382639" y="1767098"/>
                <a:ext cx="129711" cy="2837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6705" extrusionOk="0">
                    <a:moveTo>
                      <a:pt x="302" y="1"/>
                    </a:moveTo>
                    <a:cubicBezTo>
                      <a:pt x="135" y="1"/>
                      <a:pt x="1" y="140"/>
                      <a:pt x="5" y="318"/>
                    </a:cubicBezTo>
                    <a:cubicBezTo>
                      <a:pt x="50" y="2293"/>
                      <a:pt x="96" y="4268"/>
                      <a:pt x="141" y="6242"/>
                    </a:cubicBezTo>
                    <a:cubicBezTo>
                      <a:pt x="145" y="6417"/>
                      <a:pt x="280" y="6568"/>
                      <a:pt x="449" y="6581"/>
                    </a:cubicBezTo>
                    <a:cubicBezTo>
                      <a:pt x="1214" y="6643"/>
                      <a:pt x="1977" y="6684"/>
                      <a:pt x="2742" y="6704"/>
                    </a:cubicBezTo>
                    <a:cubicBezTo>
                      <a:pt x="2745" y="6704"/>
                      <a:pt x="2749" y="6704"/>
                      <a:pt x="2753" y="6704"/>
                    </a:cubicBezTo>
                    <a:cubicBezTo>
                      <a:pt x="2925" y="6704"/>
                      <a:pt x="3065" y="6556"/>
                      <a:pt x="3060" y="6374"/>
                    </a:cubicBezTo>
                    <a:cubicBezTo>
                      <a:pt x="3013" y="4399"/>
                      <a:pt x="2969" y="2424"/>
                      <a:pt x="2924" y="450"/>
                    </a:cubicBezTo>
                    <a:cubicBezTo>
                      <a:pt x="2919" y="273"/>
                      <a:pt x="2780" y="129"/>
                      <a:pt x="2610" y="124"/>
                    </a:cubicBezTo>
                    <a:cubicBezTo>
                      <a:pt x="1848" y="104"/>
                      <a:pt x="1087" y="64"/>
                      <a:pt x="327" y="2"/>
                    </a:cubicBezTo>
                    <a:cubicBezTo>
                      <a:pt x="318" y="1"/>
                      <a:pt x="310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121;p55">
                <a:extLst>
                  <a:ext uri="{FF2B5EF4-FFF2-40B4-BE49-F238E27FC236}">
                    <a16:creationId xmlns:a16="http://schemas.microsoft.com/office/drawing/2014/main" id="{A265B56B-99C0-43BD-BD22-E0D6EE583D3B}"/>
                  </a:ext>
                </a:extLst>
              </p:cNvPr>
              <p:cNvSpPr/>
              <p:nvPr/>
            </p:nvSpPr>
            <p:spPr>
              <a:xfrm>
                <a:off x="1532068" y="1775181"/>
                <a:ext cx="123532" cy="279354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6601" extrusionOk="0">
                    <a:moveTo>
                      <a:pt x="2608" y="0"/>
                    </a:moveTo>
                    <a:cubicBezTo>
                      <a:pt x="2605" y="0"/>
                      <a:pt x="2602" y="0"/>
                      <a:pt x="2599" y="1"/>
                    </a:cubicBezTo>
                    <a:cubicBezTo>
                      <a:pt x="2186" y="13"/>
                      <a:pt x="1773" y="19"/>
                      <a:pt x="1360" y="19"/>
                    </a:cubicBezTo>
                    <a:cubicBezTo>
                      <a:pt x="1013" y="19"/>
                      <a:pt x="665" y="15"/>
                      <a:pt x="317" y="6"/>
                    </a:cubicBezTo>
                    <a:cubicBezTo>
                      <a:pt x="314" y="6"/>
                      <a:pt x="311" y="6"/>
                      <a:pt x="308" y="6"/>
                    </a:cubicBezTo>
                    <a:cubicBezTo>
                      <a:pt x="138" y="6"/>
                      <a:pt x="0" y="148"/>
                      <a:pt x="0" y="328"/>
                    </a:cubicBezTo>
                    <a:lnTo>
                      <a:pt x="0" y="6253"/>
                    </a:lnTo>
                    <a:cubicBezTo>
                      <a:pt x="0" y="6434"/>
                      <a:pt x="140" y="6584"/>
                      <a:pt x="314" y="6588"/>
                    </a:cubicBezTo>
                    <a:cubicBezTo>
                      <a:pt x="661" y="6597"/>
                      <a:pt x="1009" y="6601"/>
                      <a:pt x="1357" y="6601"/>
                    </a:cubicBezTo>
                    <a:cubicBezTo>
                      <a:pt x="1773" y="6601"/>
                      <a:pt x="2189" y="6595"/>
                      <a:pt x="2605" y="6583"/>
                    </a:cubicBezTo>
                    <a:cubicBezTo>
                      <a:pt x="2778" y="6578"/>
                      <a:pt x="2918" y="6427"/>
                      <a:pt x="2918" y="6248"/>
                    </a:cubicBezTo>
                    <a:lnTo>
                      <a:pt x="2918" y="322"/>
                    </a:lnTo>
                    <a:cubicBezTo>
                      <a:pt x="2918" y="143"/>
                      <a:pt x="2780" y="0"/>
                      <a:pt x="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122;p55">
                <a:extLst>
                  <a:ext uri="{FF2B5EF4-FFF2-40B4-BE49-F238E27FC236}">
                    <a16:creationId xmlns:a16="http://schemas.microsoft.com/office/drawing/2014/main" id="{AFA76158-5519-4AF1-AC54-FC8AF7A28CEC}"/>
                  </a:ext>
                </a:extLst>
              </p:cNvPr>
              <p:cNvSpPr/>
              <p:nvPr/>
            </p:nvSpPr>
            <p:spPr>
              <a:xfrm>
                <a:off x="1678408" y="1765024"/>
                <a:ext cx="123405" cy="286633"/>
              </a:xfrm>
              <a:custGeom>
                <a:avLst/>
                <a:gdLst/>
                <a:ahLst/>
                <a:cxnLst/>
                <a:rect l="l" t="t" r="r" b="b"/>
                <a:pathLst>
                  <a:path w="2916" h="6773" extrusionOk="0">
                    <a:moveTo>
                      <a:pt x="2619" y="0"/>
                    </a:moveTo>
                    <a:cubicBezTo>
                      <a:pt x="2608" y="0"/>
                      <a:pt x="2597" y="1"/>
                      <a:pt x="2585" y="2"/>
                    </a:cubicBezTo>
                    <a:cubicBezTo>
                      <a:pt x="1826" y="85"/>
                      <a:pt x="1065" y="148"/>
                      <a:pt x="306" y="191"/>
                    </a:cubicBezTo>
                    <a:cubicBezTo>
                      <a:pt x="136" y="200"/>
                      <a:pt x="2" y="348"/>
                      <a:pt x="1" y="526"/>
                    </a:cubicBezTo>
                    <a:lnTo>
                      <a:pt x="1" y="6451"/>
                    </a:lnTo>
                    <a:cubicBezTo>
                      <a:pt x="1" y="6631"/>
                      <a:pt x="139" y="6773"/>
                      <a:pt x="311" y="6773"/>
                    </a:cubicBezTo>
                    <a:cubicBezTo>
                      <a:pt x="316" y="6773"/>
                      <a:pt x="321" y="6773"/>
                      <a:pt x="327" y="6773"/>
                    </a:cubicBezTo>
                    <a:cubicBezTo>
                      <a:pt x="1090" y="6729"/>
                      <a:pt x="1853" y="6665"/>
                      <a:pt x="2615" y="6582"/>
                    </a:cubicBezTo>
                    <a:cubicBezTo>
                      <a:pt x="2783" y="6562"/>
                      <a:pt x="2915" y="6409"/>
                      <a:pt x="2915" y="6234"/>
                    </a:cubicBezTo>
                    <a:lnTo>
                      <a:pt x="2915" y="310"/>
                    </a:lnTo>
                    <a:cubicBezTo>
                      <a:pt x="2915" y="134"/>
                      <a:pt x="2782" y="0"/>
                      <a:pt x="26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123;p55">
                <a:extLst>
                  <a:ext uri="{FF2B5EF4-FFF2-40B4-BE49-F238E27FC236}">
                    <a16:creationId xmlns:a16="http://schemas.microsoft.com/office/drawing/2014/main" id="{5AA60333-841F-46E8-B465-2D3FDD3BCF7C}"/>
                  </a:ext>
                </a:extLst>
              </p:cNvPr>
              <p:cNvSpPr/>
              <p:nvPr/>
            </p:nvSpPr>
            <p:spPr>
              <a:xfrm>
                <a:off x="1824664" y="1753217"/>
                <a:ext cx="61533" cy="28413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6714" extrusionOk="0">
                    <a:moveTo>
                      <a:pt x="1234" y="0"/>
                    </a:moveTo>
                    <a:cubicBezTo>
                      <a:pt x="1220" y="0"/>
                      <a:pt x="1208" y="1"/>
                      <a:pt x="1196" y="3"/>
                    </a:cubicBezTo>
                    <a:cubicBezTo>
                      <a:pt x="1183" y="5"/>
                      <a:pt x="1169" y="7"/>
                      <a:pt x="1158" y="9"/>
                    </a:cubicBezTo>
                    <a:cubicBezTo>
                      <a:pt x="1150" y="11"/>
                      <a:pt x="1136" y="14"/>
                      <a:pt x="1136" y="14"/>
                    </a:cubicBezTo>
                    <a:lnTo>
                      <a:pt x="1136" y="12"/>
                    </a:lnTo>
                    <a:cubicBezTo>
                      <a:pt x="854" y="56"/>
                      <a:pt x="574" y="99"/>
                      <a:pt x="293" y="138"/>
                    </a:cubicBezTo>
                    <a:cubicBezTo>
                      <a:pt x="127" y="160"/>
                      <a:pt x="0" y="310"/>
                      <a:pt x="0" y="483"/>
                    </a:cubicBezTo>
                    <a:lnTo>
                      <a:pt x="0" y="6404"/>
                    </a:lnTo>
                    <a:cubicBezTo>
                      <a:pt x="4" y="6520"/>
                      <a:pt x="55" y="6713"/>
                      <a:pt x="336" y="6713"/>
                    </a:cubicBezTo>
                    <a:cubicBezTo>
                      <a:pt x="612" y="6675"/>
                      <a:pt x="886" y="6636"/>
                      <a:pt x="1162" y="6593"/>
                    </a:cubicBezTo>
                    <a:cubicBezTo>
                      <a:pt x="1326" y="6567"/>
                      <a:pt x="1454" y="6413"/>
                      <a:pt x="1454" y="6240"/>
                    </a:cubicBezTo>
                    <a:lnTo>
                      <a:pt x="1454" y="283"/>
                    </a:lnTo>
                    <a:cubicBezTo>
                      <a:pt x="1453" y="43"/>
                      <a:pt x="1327" y="0"/>
                      <a:pt x="12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124;p55">
                <a:extLst>
                  <a:ext uri="{FF2B5EF4-FFF2-40B4-BE49-F238E27FC236}">
                    <a16:creationId xmlns:a16="http://schemas.microsoft.com/office/drawing/2014/main" id="{22626460-F8B8-4A73-987E-C33C6DC08E8A}"/>
                  </a:ext>
                </a:extLst>
              </p:cNvPr>
              <p:cNvSpPr/>
              <p:nvPr/>
            </p:nvSpPr>
            <p:spPr>
              <a:xfrm>
                <a:off x="1462665" y="901375"/>
                <a:ext cx="450835" cy="380457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8990" extrusionOk="0">
                    <a:moveTo>
                      <a:pt x="5058" y="1"/>
                    </a:moveTo>
                    <a:cubicBezTo>
                      <a:pt x="1550" y="1"/>
                      <a:pt x="36" y="2255"/>
                      <a:pt x="11" y="5128"/>
                    </a:cubicBezTo>
                    <a:cubicBezTo>
                      <a:pt x="1" y="6213"/>
                      <a:pt x="426" y="7732"/>
                      <a:pt x="904" y="8358"/>
                    </a:cubicBezTo>
                    <a:cubicBezTo>
                      <a:pt x="1223" y="8777"/>
                      <a:pt x="1535" y="8989"/>
                      <a:pt x="1876" y="8989"/>
                    </a:cubicBezTo>
                    <a:cubicBezTo>
                      <a:pt x="2193" y="8989"/>
                      <a:pt x="2536" y="8806"/>
                      <a:pt x="2932" y="8435"/>
                    </a:cubicBezTo>
                    <a:cubicBezTo>
                      <a:pt x="3626" y="7785"/>
                      <a:pt x="4153" y="6985"/>
                      <a:pt x="4584" y="6290"/>
                    </a:cubicBezTo>
                    <a:cubicBezTo>
                      <a:pt x="5149" y="5381"/>
                      <a:pt x="5552" y="4646"/>
                      <a:pt x="5953" y="4646"/>
                    </a:cubicBezTo>
                    <a:cubicBezTo>
                      <a:pt x="5959" y="4646"/>
                      <a:pt x="5966" y="4647"/>
                      <a:pt x="5973" y="4647"/>
                    </a:cubicBezTo>
                    <a:cubicBezTo>
                      <a:pt x="5973" y="4647"/>
                      <a:pt x="9316" y="4732"/>
                      <a:pt x="9966" y="4732"/>
                    </a:cubicBezTo>
                    <a:cubicBezTo>
                      <a:pt x="10028" y="4732"/>
                      <a:pt x="10065" y="4731"/>
                      <a:pt x="10073" y="4730"/>
                    </a:cubicBezTo>
                    <a:cubicBezTo>
                      <a:pt x="10146" y="4714"/>
                      <a:pt x="10653" y="514"/>
                      <a:pt x="5965" y="47"/>
                    </a:cubicBezTo>
                    <a:cubicBezTo>
                      <a:pt x="5649" y="16"/>
                      <a:pt x="5347" y="1"/>
                      <a:pt x="5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125;p55">
                <a:extLst>
                  <a:ext uri="{FF2B5EF4-FFF2-40B4-BE49-F238E27FC236}">
                    <a16:creationId xmlns:a16="http://schemas.microsoft.com/office/drawing/2014/main" id="{CA5BB9CB-DE44-4081-AADE-9AE1AA54733F}"/>
                  </a:ext>
                </a:extLst>
              </p:cNvPr>
              <p:cNvSpPr/>
              <p:nvPr/>
            </p:nvSpPr>
            <p:spPr>
              <a:xfrm>
                <a:off x="1649250" y="1085505"/>
                <a:ext cx="250069" cy="315961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7466" extrusionOk="0">
                    <a:moveTo>
                      <a:pt x="2855" y="0"/>
                    </a:moveTo>
                    <a:cubicBezTo>
                      <a:pt x="2424" y="0"/>
                      <a:pt x="1996" y="13"/>
                      <a:pt x="1608" y="46"/>
                    </a:cubicBezTo>
                    <a:cubicBezTo>
                      <a:pt x="875" y="107"/>
                      <a:pt x="835" y="393"/>
                      <a:pt x="750" y="877"/>
                    </a:cubicBezTo>
                    <a:cubicBezTo>
                      <a:pt x="750" y="877"/>
                      <a:pt x="0" y="7302"/>
                      <a:pt x="5322" y="7466"/>
                    </a:cubicBezTo>
                    <a:lnTo>
                      <a:pt x="5908" y="158"/>
                    </a:lnTo>
                    <a:cubicBezTo>
                      <a:pt x="5908" y="158"/>
                      <a:pt x="4364" y="0"/>
                      <a:pt x="2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126;p55">
                <a:extLst>
                  <a:ext uri="{FF2B5EF4-FFF2-40B4-BE49-F238E27FC236}">
                    <a16:creationId xmlns:a16="http://schemas.microsoft.com/office/drawing/2014/main" id="{EC169013-CD81-4DA3-A07F-48F5096FDF24}"/>
                  </a:ext>
                </a:extLst>
              </p:cNvPr>
              <p:cNvSpPr/>
              <p:nvPr/>
            </p:nvSpPr>
            <p:spPr>
              <a:xfrm>
                <a:off x="1954246" y="1429899"/>
                <a:ext cx="158488" cy="141222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3337" extrusionOk="0">
                    <a:moveTo>
                      <a:pt x="1927" y="531"/>
                    </a:moveTo>
                    <a:cubicBezTo>
                      <a:pt x="2560" y="531"/>
                      <a:pt x="3078" y="927"/>
                      <a:pt x="3159" y="1480"/>
                    </a:cubicBezTo>
                    <a:cubicBezTo>
                      <a:pt x="3201" y="1772"/>
                      <a:pt x="3112" y="2070"/>
                      <a:pt x="2908" y="2315"/>
                    </a:cubicBezTo>
                    <a:cubicBezTo>
                      <a:pt x="2697" y="2570"/>
                      <a:pt x="2386" y="2739"/>
                      <a:pt x="2037" y="2790"/>
                    </a:cubicBezTo>
                    <a:cubicBezTo>
                      <a:pt x="1962" y="2801"/>
                      <a:pt x="1888" y="2807"/>
                      <a:pt x="1815" y="2807"/>
                    </a:cubicBezTo>
                    <a:cubicBezTo>
                      <a:pt x="1188" y="2807"/>
                      <a:pt x="670" y="2407"/>
                      <a:pt x="588" y="1857"/>
                    </a:cubicBezTo>
                    <a:cubicBezTo>
                      <a:pt x="544" y="1561"/>
                      <a:pt x="634" y="1265"/>
                      <a:pt x="838" y="1020"/>
                    </a:cubicBezTo>
                    <a:cubicBezTo>
                      <a:pt x="1052" y="767"/>
                      <a:pt x="1361" y="598"/>
                      <a:pt x="1709" y="546"/>
                    </a:cubicBezTo>
                    <a:cubicBezTo>
                      <a:pt x="1779" y="536"/>
                      <a:pt x="1849" y="531"/>
                      <a:pt x="1920" y="531"/>
                    </a:cubicBezTo>
                    <a:lnTo>
                      <a:pt x="1919" y="531"/>
                    </a:lnTo>
                    <a:cubicBezTo>
                      <a:pt x="1922" y="531"/>
                      <a:pt x="1924" y="531"/>
                      <a:pt x="1927" y="531"/>
                    </a:cubicBezTo>
                    <a:close/>
                    <a:moveTo>
                      <a:pt x="1929" y="0"/>
                    </a:moveTo>
                    <a:cubicBezTo>
                      <a:pt x="1831" y="0"/>
                      <a:pt x="1732" y="8"/>
                      <a:pt x="1632" y="22"/>
                    </a:cubicBezTo>
                    <a:cubicBezTo>
                      <a:pt x="1155" y="91"/>
                      <a:pt x="731" y="325"/>
                      <a:pt x="435" y="680"/>
                    </a:cubicBezTo>
                    <a:cubicBezTo>
                      <a:pt x="130" y="1045"/>
                      <a:pt x="0" y="1487"/>
                      <a:pt x="65" y="1934"/>
                    </a:cubicBezTo>
                    <a:cubicBezTo>
                      <a:pt x="185" y="2749"/>
                      <a:pt x="922" y="3336"/>
                      <a:pt x="1820" y="3336"/>
                    </a:cubicBezTo>
                    <a:cubicBezTo>
                      <a:pt x="1823" y="3336"/>
                      <a:pt x="1826" y="3336"/>
                      <a:pt x="1830" y="3336"/>
                    </a:cubicBezTo>
                    <a:cubicBezTo>
                      <a:pt x="1925" y="3335"/>
                      <a:pt x="2019" y="3328"/>
                      <a:pt x="2113" y="3315"/>
                    </a:cubicBezTo>
                    <a:cubicBezTo>
                      <a:pt x="2590" y="3245"/>
                      <a:pt x="3015" y="3012"/>
                      <a:pt x="3311" y="2656"/>
                    </a:cubicBezTo>
                    <a:cubicBezTo>
                      <a:pt x="3615" y="2292"/>
                      <a:pt x="3745" y="1847"/>
                      <a:pt x="3681" y="1403"/>
                    </a:cubicBezTo>
                    <a:cubicBezTo>
                      <a:pt x="3561" y="590"/>
                      <a:pt x="2821" y="0"/>
                      <a:pt x="19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127;p55">
                <a:extLst>
                  <a:ext uri="{FF2B5EF4-FFF2-40B4-BE49-F238E27FC236}">
                    <a16:creationId xmlns:a16="http://schemas.microsoft.com/office/drawing/2014/main" id="{4DFBA605-6BF3-4199-8729-1785484436A0}"/>
                  </a:ext>
                </a:extLst>
              </p:cNvPr>
              <p:cNvSpPr/>
              <p:nvPr/>
            </p:nvSpPr>
            <p:spPr>
              <a:xfrm>
                <a:off x="2218445" y="1452159"/>
                <a:ext cx="230136" cy="383504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9062" extrusionOk="0">
                    <a:moveTo>
                      <a:pt x="409" y="1"/>
                    </a:moveTo>
                    <a:cubicBezTo>
                      <a:pt x="264" y="3"/>
                      <a:pt x="145" y="118"/>
                      <a:pt x="140" y="265"/>
                    </a:cubicBezTo>
                    <a:cubicBezTo>
                      <a:pt x="140" y="265"/>
                      <a:pt x="0" y="6318"/>
                      <a:pt x="3203" y="9061"/>
                    </a:cubicBezTo>
                    <a:lnTo>
                      <a:pt x="5312" y="7221"/>
                    </a:lnTo>
                    <a:cubicBezTo>
                      <a:pt x="5422" y="7122"/>
                      <a:pt x="5438" y="6955"/>
                      <a:pt x="5347" y="6837"/>
                    </a:cubicBezTo>
                    <a:cubicBezTo>
                      <a:pt x="5347" y="6837"/>
                      <a:pt x="3372" y="4279"/>
                      <a:pt x="3284" y="10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128;p55">
                <a:extLst>
                  <a:ext uri="{FF2B5EF4-FFF2-40B4-BE49-F238E27FC236}">
                    <a16:creationId xmlns:a16="http://schemas.microsoft.com/office/drawing/2014/main" id="{BF2167D4-1AB6-4CE0-833C-D266C082EF66}"/>
                  </a:ext>
                </a:extLst>
              </p:cNvPr>
              <p:cNvSpPr/>
              <p:nvPr/>
            </p:nvSpPr>
            <p:spPr>
              <a:xfrm>
                <a:off x="1544426" y="1351566"/>
                <a:ext cx="330731" cy="191117"/>
              </a:xfrm>
              <a:custGeom>
                <a:avLst/>
                <a:gdLst/>
                <a:ahLst/>
                <a:cxnLst/>
                <a:rect l="l" t="t" r="r" b="b"/>
                <a:pathLst>
                  <a:path w="7815" h="4516" extrusionOk="0">
                    <a:moveTo>
                      <a:pt x="253" y="0"/>
                    </a:moveTo>
                    <a:cubicBezTo>
                      <a:pt x="109" y="0"/>
                      <a:pt x="0" y="108"/>
                      <a:pt x="0" y="265"/>
                    </a:cubicBezTo>
                    <a:lnTo>
                      <a:pt x="19" y="4250"/>
                    </a:lnTo>
                    <a:cubicBezTo>
                      <a:pt x="20" y="4405"/>
                      <a:pt x="133" y="4515"/>
                      <a:pt x="280" y="4515"/>
                    </a:cubicBezTo>
                    <a:cubicBezTo>
                      <a:pt x="296" y="4515"/>
                      <a:pt x="312" y="4514"/>
                      <a:pt x="328" y="4511"/>
                    </a:cubicBezTo>
                    <a:lnTo>
                      <a:pt x="7487" y="3332"/>
                    </a:lnTo>
                    <a:cubicBezTo>
                      <a:pt x="7656" y="3304"/>
                      <a:pt x="7796" y="3143"/>
                      <a:pt x="7796" y="2971"/>
                    </a:cubicBezTo>
                    <a:lnTo>
                      <a:pt x="7813" y="1668"/>
                    </a:lnTo>
                    <a:cubicBezTo>
                      <a:pt x="7815" y="1496"/>
                      <a:pt x="7679" y="1332"/>
                      <a:pt x="7510" y="1301"/>
                    </a:cubicBezTo>
                    <a:lnTo>
                      <a:pt x="303" y="5"/>
                    </a:lnTo>
                    <a:cubicBezTo>
                      <a:pt x="286" y="2"/>
                      <a:pt x="269" y="0"/>
                      <a:pt x="2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129;p55">
                <a:extLst>
                  <a:ext uri="{FF2B5EF4-FFF2-40B4-BE49-F238E27FC236}">
                    <a16:creationId xmlns:a16="http://schemas.microsoft.com/office/drawing/2014/main" id="{D759E21E-78DB-4641-9321-5DC7CCCC45AC}"/>
                  </a:ext>
                </a:extLst>
              </p:cNvPr>
              <p:cNvSpPr/>
              <p:nvPr/>
            </p:nvSpPr>
            <p:spPr>
              <a:xfrm>
                <a:off x="2764152" y="1395112"/>
                <a:ext cx="230475" cy="72156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1705" extrusionOk="0">
                    <a:moveTo>
                      <a:pt x="1836" y="0"/>
                    </a:moveTo>
                    <a:cubicBezTo>
                      <a:pt x="934" y="0"/>
                      <a:pt x="65" y="16"/>
                      <a:pt x="0" y="16"/>
                    </a:cubicBezTo>
                    <a:lnTo>
                      <a:pt x="9" y="547"/>
                    </a:lnTo>
                    <a:cubicBezTo>
                      <a:pt x="25" y="546"/>
                      <a:pt x="905" y="530"/>
                      <a:pt x="1817" y="530"/>
                    </a:cubicBezTo>
                    <a:cubicBezTo>
                      <a:pt x="2555" y="530"/>
                      <a:pt x="3313" y="540"/>
                      <a:pt x="3651" y="577"/>
                    </a:cubicBezTo>
                    <a:cubicBezTo>
                      <a:pt x="4189" y="635"/>
                      <a:pt x="4811" y="1408"/>
                      <a:pt x="5007" y="1705"/>
                    </a:cubicBezTo>
                    <a:lnTo>
                      <a:pt x="5446" y="1409"/>
                    </a:lnTo>
                    <a:cubicBezTo>
                      <a:pt x="5360" y="1279"/>
                      <a:pt x="4583" y="143"/>
                      <a:pt x="3705" y="49"/>
                    </a:cubicBezTo>
                    <a:cubicBezTo>
                      <a:pt x="3350" y="11"/>
                      <a:pt x="2581" y="0"/>
                      <a:pt x="1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1130;p55">
                <a:extLst>
                  <a:ext uri="{FF2B5EF4-FFF2-40B4-BE49-F238E27FC236}">
                    <a16:creationId xmlns:a16="http://schemas.microsoft.com/office/drawing/2014/main" id="{A92BDEAC-50DF-45D6-8B24-763A004A150D}"/>
                  </a:ext>
                </a:extLst>
              </p:cNvPr>
              <p:cNvSpPr/>
              <p:nvPr/>
            </p:nvSpPr>
            <p:spPr>
              <a:xfrm>
                <a:off x="1855896" y="1448815"/>
                <a:ext cx="172115" cy="291712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6893" extrusionOk="0">
                    <a:moveTo>
                      <a:pt x="2324" y="1"/>
                    </a:moveTo>
                    <a:cubicBezTo>
                      <a:pt x="2214" y="1"/>
                      <a:pt x="2110" y="69"/>
                      <a:pt x="2072" y="179"/>
                    </a:cubicBezTo>
                    <a:lnTo>
                      <a:pt x="48" y="6036"/>
                    </a:lnTo>
                    <a:cubicBezTo>
                      <a:pt x="1" y="6174"/>
                      <a:pt x="73" y="6325"/>
                      <a:pt x="210" y="6373"/>
                    </a:cubicBezTo>
                    <a:lnTo>
                      <a:pt x="1662" y="6879"/>
                    </a:lnTo>
                    <a:cubicBezTo>
                      <a:pt x="1690" y="6888"/>
                      <a:pt x="1718" y="6893"/>
                      <a:pt x="1746" y="6893"/>
                    </a:cubicBezTo>
                    <a:cubicBezTo>
                      <a:pt x="1856" y="6893"/>
                      <a:pt x="1958" y="6824"/>
                      <a:pt x="1996" y="6715"/>
                    </a:cubicBezTo>
                    <a:lnTo>
                      <a:pt x="4021" y="858"/>
                    </a:lnTo>
                    <a:cubicBezTo>
                      <a:pt x="4067" y="719"/>
                      <a:pt x="3995" y="569"/>
                      <a:pt x="3858" y="520"/>
                    </a:cubicBezTo>
                    <a:lnTo>
                      <a:pt x="2409" y="15"/>
                    </a:lnTo>
                    <a:cubicBezTo>
                      <a:pt x="2381" y="5"/>
                      <a:pt x="2352" y="1"/>
                      <a:pt x="2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1131;p55">
                <a:extLst>
                  <a:ext uri="{FF2B5EF4-FFF2-40B4-BE49-F238E27FC236}">
                    <a16:creationId xmlns:a16="http://schemas.microsoft.com/office/drawing/2014/main" id="{60C7C801-2D39-44DD-A4EA-9F82C317A8DC}"/>
                  </a:ext>
                </a:extLst>
              </p:cNvPr>
              <p:cNvSpPr/>
              <p:nvPr/>
            </p:nvSpPr>
            <p:spPr>
              <a:xfrm>
                <a:off x="1858265" y="1359353"/>
                <a:ext cx="934680" cy="141814"/>
              </a:xfrm>
              <a:custGeom>
                <a:avLst/>
                <a:gdLst/>
                <a:ahLst/>
                <a:cxnLst/>
                <a:rect l="l" t="t" r="r" b="b"/>
                <a:pathLst>
                  <a:path w="22086" h="3351" extrusionOk="0">
                    <a:moveTo>
                      <a:pt x="21805" y="0"/>
                    </a:moveTo>
                    <a:cubicBezTo>
                      <a:pt x="21805" y="0"/>
                      <a:pt x="21804" y="0"/>
                      <a:pt x="21804" y="0"/>
                    </a:cubicBezTo>
                    <a:lnTo>
                      <a:pt x="1313" y="77"/>
                    </a:lnTo>
                    <a:cubicBezTo>
                      <a:pt x="1168" y="78"/>
                      <a:pt x="962" y="160"/>
                      <a:pt x="859" y="260"/>
                    </a:cubicBezTo>
                    <a:lnTo>
                      <a:pt x="190" y="901"/>
                    </a:lnTo>
                    <a:cubicBezTo>
                      <a:pt x="85" y="1001"/>
                      <a:pt x="1" y="1203"/>
                      <a:pt x="1" y="1349"/>
                    </a:cubicBezTo>
                    <a:lnTo>
                      <a:pt x="9" y="3088"/>
                    </a:lnTo>
                    <a:cubicBezTo>
                      <a:pt x="9" y="3233"/>
                      <a:pt x="127" y="3350"/>
                      <a:pt x="273" y="3350"/>
                    </a:cubicBezTo>
                    <a:lnTo>
                      <a:pt x="21820" y="3268"/>
                    </a:lnTo>
                    <a:cubicBezTo>
                      <a:pt x="21821" y="3268"/>
                      <a:pt x="21821" y="3268"/>
                      <a:pt x="21822" y="3268"/>
                    </a:cubicBezTo>
                    <a:cubicBezTo>
                      <a:pt x="21968" y="3268"/>
                      <a:pt x="22085" y="3148"/>
                      <a:pt x="22082" y="3001"/>
                    </a:cubicBezTo>
                    <a:lnTo>
                      <a:pt x="22070" y="264"/>
                    </a:lnTo>
                    <a:cubicBezTo>
                      <a:pt x="22070" y="118"/>
                      <a:pt x="21951" y="0"/>
                      <a:pt x="218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1132;p55">
                <a:extLst>
                  <a:ext uri="{FF2B5EF4-FFF2-40B4-BE49-F238E27FC236}">
                    <a16:creationId xmlns:a16="http://schemas.microsoft.com/office/drawing/2014/main" id="{849A0E44-C687-4689-9D0D-395A2BA36196}"/>
                  </a:ext>
                </a:extLst>
              </p:cNvPr>
              <p:cNvSpPr/>
              <p:nvPr/>
            </p:nvSpPr>
            <p:spPr>
              <a:xfrm>
                <a:off x="2452682" y="1449873"/>
                <a:ext cx="702046" cy="27931"/>
              </a:xfrm>
              <a:custGeom>
                <a:avLst/>
                <a:gdLst/>
                <a:ahLst/>
                <a:cxnLst/>
                <a:rect l="l" t="t" r="r" b="b"/>
                <a:pathLst>
                  <a:path w="16589" h="660" extrusionOk="0">
                    <a:moveTo>
                      <a:pt x="16584" y="1"/>
                    </a:moveTo>
                    <a:lnTo>
                      <a:pt x="1" y="60"/>
                    </a:lnTo>
                    <a:lnTo>
                      <a:pt x="4" y="659"/>
                    </a:lnTo>
                    <a:lnTo>
                      <a:pt x="16588" y="601"/>
                    </a:lnTo>
                    <a:lnTo>
                      <a:pt x="16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1133;p55">
                <a:extLst>
                  <a:ext uri="{FF2B5EF4-FFF2-40B4-BE49-F238E27FC236}">
                    <a16:creationId xmlns:a16="http://schemas.microsoft.com/office/drawing/2014/main" id="{EBEB12F2-7BBE-4176-AE4F-43E1C97650A5}"/>
                  </a:ext>
                </a:extLst>
              </p:cNvPr>
              <p:cNvSpPr/>
              <p:nvPr/>
            </p:nvSpPr>
            <p:spPr>
              <a:xfrm>
                <a:off x="3056832" y="1442552"/>
                <a:ext cx="170930" cy="39865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942" extrusionOk="0">
                    <a:moveTo>
                      <a:pt x="3772" y="1"/>
                    </a:moveTo>
                    <a:lnTo>
                      <a:pt x="263" y="17"/>
                    </a:lnTo>
                    <a:cubicBezTo>
                      <a:pt x="118" y="19"/>
                      <a:pt x="0" y="138"/>
                      <a:pt x="0" y="283"/>
                    </a:cubicBezTo>
                    <a:lnTo>
                      <a:pt x="3" y="679"/>
                    </a:lnTo>
                    <a:cubicBezTo>
                      <a:pt x="3" y="824"/>
                      <a:pt x="121" y="942"/>
                      <a:pt x="265" y="942"/>
                    </a:cubicBezTo>
                    <a:cubicBezTo>
                      <a:pt x="266" y="942"/>
                      <a:pt x="267" y="942"/>
                      <a:pt x="268" y="942"/>
                    </a:cubicBezTo>
                    <a:lnTo>
                      <a:pt x="3775" y="927"/>
                    </a:lnTo>
                    <a:cubicBezTo>
                      <a:pt x="3921" y="926"/>
                      <a:pt x="4039" y="806"/>
                      <a:pt x="4036" y="661"/>
                    </a:cubicBezTo>
                    <a:lnTo>
                      <a:pt x="4035" y="266"/>
                    </a:lnTo>
                    <a:cubicBezTo>
                      <a:pt x="4036" y="119"/>
                      <a:pt x="3918" y="1"/>
                      <a:pt x="3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134;p55">
                <a:extLst>
                  <a:ext uri="{FF2B5EF4-FFF2-40B4-BE49-F238E27FC236}">
                    <a16:creationId xmlns:a16="http://schemas.microsoft.com/office/drawing/2014/main" id="{C838CAB3-358B-4C38-9065-3D96CDD95A7D}"/>
                  </a:ext>
                </a:extLst>
              </p:cNvPr>
              <p:cNvSpPr/>
              <p:nvPr/>
            </p:nvSpPr>
            <p:spPr>
              <a:xfrm>
                <a:off x="2182177" y="1511194"/>
                <a:ext cx="274234" cy="158531"/>
              </a:xfrm>
              <a:custGeom>
                <a:avLst/>
                <a:gdLst/>
                <a:ahLst/>
                <a:cxnLst/>
                <a:rect l="l" t="t" r="r" b="b"/>
                <a:pathLst>
                  <a:path w="6480" h="3746" extrusionOk="0">
                    <a:moveTo>
                      <a:pt x="5920" y="0"/>
                    </a:moveTo>
                    <a:cubicBezTo>
                      <a:pt x="5270" y="0"/>
                      <a:pt x="3880" y="309"/>
                      <a:pt x="3017" y="353"/>
                    </a:cubicBezTo>
                    <a:cubicBezTo>
                      <a:pt x="1927" y="409"/>
                      <a:pt x="1062" y="998"/>
                      <a:pt x="0" y="1924"/>
                    </a:cubicBezTo>
                    <a:cubicBezTo>
                      <a:pt x="0" y="1924"/>
                      <a:pt x="276" y="3735"/>
                      <a:pt x="970" y="3735"/>
                    </a:cubicBezTo>
                    <a:cubicBezTo>
                      <a:pt x="1008" y="3735"/>
                      <a:pt x="1048" y="3730"/>
                      <a:pt x="1090" y="3718"/>
                    </a:cubicBezTo>
                    <a:cubicBezTo>
                      <a:pt x="1872" y="3493"/>
                      <a:pt x="2487" y="3746"/>
                      <a:pt x="4300" y="3297"/>
                    </a:cubicBezTo>
                    <a:cubicBezTo>
                      <a:pt x="6115" y="2848"/>
                      <a:pt x="6480" y="327"/>
                      <a:pt x="6256" y="74"/>
                    </a:cubicBezTo>
                    <a:cubicBezTo>
                      <a:pt x="6209" y="21"/>
                      <a:pt x="6090" y="0"/>
                      <a:pt x="59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1135;p55">
                <a:extLst>
                  <a:ext uri="{FF2B5EF4-FFF2-40B4-BE49-F238E27FC236}">
                    <a16:creationId xmlns:a16="http://schemas.microsoft.com/office/drawing/2014/main" id="{7215FFC0-624E-4C83-A446-19007CC8AA58}"/>
                  </a:ext>
                </a:extLst>
              </p:cNvPr>
              <p:cNvSpPr/>
              <p:nvPr/>
            </p:nvSpPr>
            <p:spPr>
              <a:xfrm>
                <a:off x="1256231" y="1412082"/>
                <a:ext cx="1003703" cy="535602"/>
              </a:xfrm>
              <a:custGeom>
                <a:avLst/>
                <a:gdLst/>
                <a:ahLst/>
                <a:cxnLst/>
                <a:rect l="l" t="t" r="r" b="b"/>
                <a:pathLst>
                  <a:path w="23717" h="12656" extrusionOk="0">
                    <a:moveTo>
                      <a:pt x="3524" y="1"/>
                    </a:moveTo>
                    <a:cubicBezTo>
                      <a:pt x="2798" y="1"/>
                      <a:pt x="2151" y="249"/>
                      <a:pt x="1639" y="841"/>
                    </a:cubicBezTo>
                    <a:cubicBezTo>
                      <a:pt x="1" y="2390"/>
                      <a:pt x="963" y="4906"/>
                      <a:pt x="4724" y="7812"/>
                    </a:cubicBezTo>
                    <a:cubicBezTo>
                      <a:pt x="8398" y="10650"/>
                      <a:pt x="11521" y="12655"/>
                      <a:pt x="12470" y="12655"/>
                    </a:cubicBezTo>
                    <a:cubicBezTo>
                      <a:pt x="12492" y="12655"/>
                      <a:pt x="12513" y="12654"/>
                      <a:pt x="12532" y="12652"/>
                    </a:cubicBezTo>
                    <a:cubicBezTo>
                      <a:pt x="13400" y="12555"/>
                      <a:pt x="21880" y="7946"/>
                      <a:pt x="23717" y="6129"/>
                    </a:cubicBezTo>
                    <a:cubicBezTo>
                      <a:pt x="23717" y="6129"/>
                      <a:pt x="23395" y="4773"/>
                      <a:pt x="22057" y="3380"/>
                    </a:cubicBezTo>
                    <a:cubicBezTo>
                      <a:pt x="22057" y="3380"/>
                      <a:pt x="16279" y="5095"/>
                      <a:pt x="13208" y="6748"/>
                    </a:cubicBezTo>
                    <a:cubicBezTo>
                      <a:pt x="13208" y="6748"/>
                      <a:pt x="7304" y="1"/>
                      <a:pt x="3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136;p55">
                <a:extLst>
                  <a:ext uri="{FF2B5EF4-FFF2-40B4-BE49-F238E27FC236}">
                    <a16:creationId xmlns:a16="http://schemas.microsoft.com/office/drawing/2014/main" id="{FB09607A-ABFF-428D-B4A0-0DACCA7A22DC}"/>
                  </a:ext>
                </a:extLst>
              </p:cNvPr>
              <p:cNvSpPr/>
              <p:nvPr/>
            </p:nvSpPr>
            <p:spPr>
              <a:xfrm>
                <a:off x="1315140" y="1545938"/>
                <a:ext cx="375844" cy="325441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7690" extrusionOk="0">
                    <a:moveTo>
                      <a:pt x="2646" y="0"/>
                    </a:moveTo>
                    <a:cubicBezTo>
                      <a:pt x="2643" y="0"/>
                      <a:pt x="2640" y="0"/>
                      <a:pt x="2638" y="1"/>
                    </a:cubicBezTo>
                    <a:cubicBezTo>
                      <a:pt x="1619" y="152"/>
                      <a:pt x="0" y="2931"/>
                      <a:pt x="111" y="3131"/>
                    </a:cubicBezTo>
                    <a:cubicBezTo>
                      <a:pt x="382" y="3620"/>
                      <a:pt x="6163" y="7602"/>
                      <a:pt x="6528" y="7687"/>
                    </a:cubicBezTo>
                    <a:cubicBezTo>
                      <a:pt x="6534" y="7689"/>
                      <a:pt x="6541" y="7689"/>
                      <a:pt x="6548" y="7689"/>
                    </a:cubicBezTo>
                    <a:cubicBezTo>
                      <a:pt x="6960" y="7689"/>
                      <a:pt x="8881" y="5226"/>
                      <a:pt x="8877" y="4536"/>
                    </a:cubicBezTo>
                    <a:cubicBezTo>
                      <a:pt x="8874" y="4065"/>
                      <a:pt x="3096" y="0"/>
                      <a:pt x="2646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137;p55">
                <a:extLst>
                  <a:ext uri="{FF2B5EF4-FFF2-40B4-BE49-F238E27FC236}">
                    <a16:creationId xmlns:a16="http://schemas.microsoft.com/office/drawing/2014/main" id="{F1834BD6-459A-434C-B71E-3AA866101469}"/>
                  </a:ext>
                </a:extLst>
              </p:cNvPr>
              <p:cNvSpPr/>
              <p:nvPr/>
            </p:nvSpPr>
            <p:spPr>
              <a:xfrm>
                <a:off x="1315140" y="1545938"/>
                <a:ext cx="375844" cy="325441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7690" extrusionOk="0">
                    <a:moveTo>
                      <a:pt x="2646" y="0"/>
                    </a:moveTo>
                    <a:cubicBezTo>
                      <a:pt x="2643" y="0"/>
                      <a:pt x="2640" y="0"/>
                      <a:pt x="2638" y="1"/>
                    </a:cubicBezTo>
                    <a:cubicBezTo>
                      <a:pt x="1619" y="152"/>
                      <a:pt x="0" y="2931"/>
                      <a:pt x="111" y="3131"/>
                    </a:cubicBezTo>
                    <a:cubicBezTo>
                      <a:pt x="382" y="3620"/>
                      <a:pt x="6163" y="7602"/>
                      <a:pt x="6528" y="7687"/>
                    </a:cubicBezTo>
                    <a:cubicBezTo>
                      <a:pt x="6534" y="7689"/>
                      <a:pt x="6541" y="7689"/>
                      <a:pt x="6548" y="7689"/>
                    </a:cubicBezTo>
                    <a:cubicBezTo>
                      <a:pt x="6960" y="7689"/>
                      <a:pt x="8881" y="5226"/>
                      <a:pt x="8877" y="4536"/>
                    </a:cubicBezTo>
                    <a:cubicBezTo>
                      <a:pt x="8874" y="4065"/>
                      <a:pt x="3096" y="0"/>
                      <a:pt x="2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138;p55">
                <a:extLst>
                  <a:ext uri="{FF2B5EF4-FFF2-40B4-BE49-F238E27FC236}">
                    <a16:creationId xmlns:a16="http://schemas.microsoft.com/office/drawing/2014/main" id="{B91DEB62-73AF-4995-8575-15C2036B7399}"/>
                  </a:ext>
                </a:extLst>
              </p:cNvPr>
              <p:cNvSpPr/>
              <p:nvPr/>
            </p:nvSpPr>
            <p:spPr>
              <a:xfrm>
                <a:off x="1937868" y="1633158"/>
                <a:ext cx="311771" cy="23157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5472" extrusionOk="0">
                    <a:moveTo>
                      <a:pt x="5991" y="0"/>
                    </a:moveTo>
                    <a:cubicBezTo>
                      <a:pt x="5493" y="0"/>
                      <a:pt x="176" y="2512"/>
                      <a:pt x="107" y="2903"/>
                    </a:cubicBezTo>
                    <a:cubicBezTo>
                      <a:pt x="1" y="3489"/>
                      <a:pt x="934" y="5472"/>
                      <a:pt x="1259" y="5472"/>
                    </a:cubicBezTo>
                    <a:cubicBezTo>
                      <a:pt x="1260" y="5472"/>
                      <a:pt x="1262" y="5472"/>
                      <a:pt x="1263" y="5472"/>
                    </a:cubicBezTo>
                    <a:cubicBezTo>
                      <a:pt x="1583" y="5452"/>
                      <a:pt x="6945" y="2493"/>
                      <a:pt x="7243" y="2119"/>
                    </a:cubicBezTo>
                    <a:cubicBezTo>
                      <a:pt x="7366" y="1969"/>
                      <a:pt x="6850" y="281"/>
                      <a:pt x="6015" y="3"/>
                    </a:cubicBezTo>
                    <a:cubicBezTo>
                      <a:pt x="6009" y="1"/>
                      <a:pt x="6001" y="0"/>
                      <a:pt x="5991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139;p55">
                <a:extLst>
                  <a:ext uri="{FF2B5EF4-FFF2-40B4-BE49-F238E27FC236}">
                    <a16:creationId xmlns:a16="http://schemas.microsoft.com/office/drawing/2014/main" id="{0CED35BD-5AE7-484F-BA09-3E4C63E10D4E}"/>
                  </a:ext>
                </a:extLst>
              </p:cNvPr>
              <p:cNvSpPr/>
              <p:nvPr/>
            </p:nvSpPr>
            <p:spPr>
              <a:xfrm>
                <a:off x="1937868" y="1633158"/>
                <a:ext cx="311771" cy="23157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5472" extrusionOk="0">
                    <a:moveTo>
                      <a:pt x="5991" y="0"/>
                    </a:moveTo>
                    <a:cubicBezTo>
                      <a:pt x="5493" y="0"/>
                      <a:pt x="176" y="2512"/>
                      <a:pt x="107" y="2903"/>
                    </a:cubicBezTo>
                    <a:cubicBezTo>
                      <a:pt x="1" y="3489"/>
                      <a:pt x="934" y="5472"/>
                      <a:pt x="1259" y="5472"/>
                    </a:cubicBezTo>
                    <a:cubicBezTo>
                      <a:pt x="1260" y="5472"/>
                      <a:pt x="1262" y="5472"/>
                      <a:pt x="1263" y="5472"/>
                    </a:cubicBezTo>
                    <a:cubicBezTo>
                      <a:pt x="1583" y="5452"/>
                      <a:pt x="6945" y="2493"/>
                      <a:pt x="7243" y="2119"/>
                    </a:cubicBezTo>
                    <a:cubicBezTo>
                      <a:pt x="7366" y="1969"/>
                      <a:pt x="6850" y="281"/>
                      <a:pt x="6015" y="3"/>
                    </a:cubicBezTo>
                    <a:cubicBezTo>
                      <a:pt x="6009" y="1"/>
                      <a:pt x="6001" y="0"/>
                      <a:pt x="5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140;p55">
                <a:extLst>
                  <a:ext uri="{FF2B5EF4-FFF2-40B4-BE49-F238E27FC236}">
                    <a16:creationId xmlns:a16="http://schemas.microsoft.com/office/drawing/2014/main" id="{CEB6BA58-4956-48A1-959B-C6ACD9872F7B}"/>
                  </a:ext>
                </a:extLst>
              </p:cNvPr>
              <p:cNvSpPr/>
              <p:nvPr/>
            </p:nvSpPr>
            <p:spPr>
              <a:xfrm>
                <a:off x="1648066" y="1685591"/>
                <a:ext cx="302673" cy="269705"/>
              </a:xfrm>
              <a:custGeom>
                <a:avLst/>
                <a:gdLst/>
                <a:ahLst/>
                <a:cxnLst/>
                <a:rect l="l" t="t" r="r" b="b"/>
                <a:pathLst>
                  <a:path w="7152" h="6373" extrusionOk="0">
                    <a:moveTo>
                      <a:pt x="3568" y="0"/>
                    </a:moveTo>
                    <a:lnTo>
                      <a:pt x="3204" y="3588"/>
                    </a:lnTo>
                    <a:cubicBezTo>
                      <a:pt x="1825" y="3781"/>
                      <a:pt x="254" y="4270"/>
                      <a:pt x="125" y="4686"/>
                    </a:cubicBezTo>
                    <a:cubicBezTo>
                      <a:pt x="1" y="5087"/>
                      <a:pt x="1499" y="6371"/>
                      <a:pt x="3360" y="6372"/>
                    </a:cubicBezTo>
                    <a:cubicBezTo>
                      <a:pt x="3361" y="6372"/>
                      <a:pt x="3362" y="6372"/>
                      <a:pt x="3363" y="6372"/>
                    </a:cubicBezTo>
                    <a:cubicBezTo>
                      <a:pt x="5063" y="6372"/>
                      <a:pt x="7152" y="4729"/>
                      <a:pt x="7016" y="4306"/>
                    </a:cubicBezTo>
                    <a:cubicBezTo>
                      <a:pt x="6887" y="3909"/>
                      <a:pt x="5834" y="3499"/>
                      <a:pt x="4476" y="3499"/>
                    </a:cubicBezTo>
                    <a:cubicBezTo>
                      <a:pt x="4408" y="3499"/>
                      <a:pt x="4339" y="3500"/>
                      <a:pt x="4269" y="3502"/>
                    </a:cubicBezTo>
                    <a:lnTo>
                      <a:pt x="4451" y="111"/>
                    </a:lnTo>
                    <a:lnTo>
                      <a:pt x="3568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1141;p55">
                <a:extLst>
                  <a:ext uri="{FF2B5EF4-FFF2-40B4-BE49-F238E27FC236}">
                    <a16:creationId xmlns:a16="http://schemas.microsoft.com/office/drawing/2014/main" id="{B9E43A67-ED19-4F36-A584-430940776A44}"/>
                  </a:ext>
                </a:extLst>
              </p:cNvPr>
              <p:cNvSpPr/>
              <p:nvPr/>
            </p:nvSpPr>
            <p:spPr>
              <a:xfrm>
                <a:off x="1648066" y="1685591"/>
                <a:ext cx="302673" cy="269705"/>
              </a:xfrm>
              <a:custGeom>
                <a:avLst/>
                <a:gdLst/>
                <a:ahLst/>
                <a:cxnLst/>
                <a:rect l="l" t="t" r="r" b="b"/>
                <a:pathLst>
                  <a:path w="7152" h="6373" extrusionOk="0">
                    <a:moveTo>
                      <a:pt x="3568" y="0"/>
                    </a:moveTo>
                    <a:lnTo>
                      <a:pt x="3204" y="3588"/>
                    </a:lnTo>
                    <a:cubicBezTo>
                      <a:pt x="1825" y="3781"/>
                      <a:pt x="254" y="4270"/>
                      <a:pt x="125" y="4686"/>
                    </a:cubicBezTo>
                    <a:cubicBezTo>
                      <a:pt x="1" y="5087"/>
                      <a:pt x="1499" y="6371"/>
                      <a:pt x="3360" y="6372"/>
                    </a:cubicBezTo>
                    <a:cubicBezTo>
                      <a:pt x="3361" y="6372"/>
                      <a:pt x="3362" y="6372"/>
                      <a:pt x="3363" y="6372"/>
                    </a:cubicBezTo>
                    <a:cubicBezTo>
                      <a:pt x="5063" y="6372"/>
                      <a:pt x="7152" y="4729"/>
                      <a:pt x="7016" y="4306"/>
                    </a:cubicBezTo>
                    <a:cubicBezTo>
                      <a:pt x="6887" y="3909"/>
                      <a:pt x="5834" y="3499"/>
                      <a:pt x="4476" y="3499"/>
                    </a:cubicBezTo>
                    <a:cubicBezTo>
                      <a:pt x="4408" y="3499"/>
                      <a:pt x="4339" y="3500"/>
                      <a:pt x="4269" y="3502"/>
                    </a:cubicBezTo>
                    <a:lnTo>
                      <a:pt x="4451" y="111"/>
                    </a:lnTo>
                    <a:lnTo>
                      <a:pt x="35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1142;p55">
                <a:extLst>
                  <a:ext uri="{FF2B5EF4-FFF2-40B4-BE49-F238E27FC236}">
                    <a16:creationId xmlns:a16="http://schemas.microsoft.com/office/drawing/2014/main" id="{64ABF383-144F-49F8-8CED-C235A0022954}"/>
                  </a:ext>
                </a:extLst>
              </p:cNvPr>
              <p:cNvSpPr/>
              <p:nvPr/>
            </p:nvSpPr>
            <p:spPr>
              <a:xfrm>
                <a:off x="1586195" y="3526560"/>
                <a:ext cx="198989" cy="46497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10987" extrusionOk="0">
                    <a:moveTo>
                      <a:pt x="2541" y="1"/>
                    </a:moveTo>
                    <a:cubicBezTo>
                      <a:pt x="1632" y="1"/>
                      <a:pt x="654" y="102"/>
                      <a:pt x="373" y="323"/>
                    </a:cubicBezTo>
                    <a:cubicBezTo>
                      <a:pt x="1" y="615"/>
                      <a:pt x="195" y="10318"/>
                      <a:pt x="470" y="10584"/>
                    </a:cubicBezTo>
                    <a:cubicBezTo>
                      <a:pt x="783" y="10886"/>
                      <a:pt x="1528" y="10987"/>
                      <a:pt x="2293" y="10987"/>
                    </a:cubicBezTo>
                    <a:cubicBezTo>
                      <a:pt x="3343" y="10987"/>
                      <a:pt x="4431" y="10796"/>
                      <a:pt x="4483" y="10675"/>
                    </a:cubicBezTo>
                    <a:cubicBezTo>
                      <a:pt x="4701" y="10161"/>
                      <a:pt x="4448" y="602"/>
                      <a:pt x="4293" y="260"/>
                    </a:cubicBezTo>
                    <a:cubicBezTo>
                      <a:pt x="4217" y="93"/>
                      <a:pt x="3410" y="1"/>
                      <a:pt x="2541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143;p55">
                <a:extLst>
                  <a:ext uri="{FF2B5EF4-FFF2-40B4-BE49-F238E27FC236}">
                    <a16:creationId xmlns:a16="http://schemas.microsoft.com/office/drawing/2014/main" id="{85DCA17B-18C0-4A72-B31F-0641B56C36A0}"/>
                  </a:ext>
                </a:extLst>
              </p:cNvPr>
              <p:cNvSpPr/>
              <p:nvPr/>
            </p:nvSpPr>
            <p:spPr>
              <a:xfrm>
                <a:off x="1586195" y="3526560"/>
                <a:ext cx="198989" cy="46497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10987" extrusionOk="0">
                    <a:moveTo>
                      <a:pt x="2541" y="1"/>
                    </a:moveTo>
                    <a:cubicBezTo>
                      <a:pt x="1632" y="1"/>
                      <a:pt x="654" y="102"/>
                      <a:pt x="373" y="323"/>
                    </a:cubicBezTo>
                    <a:cubicBezTo>
                      <a:pt x="1" y="615"/>
                      <a:pt x="195" y="10318"/>
                      <a:pt x="470" y="10584"/>
                    </a:cubicBezTo>
                    <a:cubicBezTo>
                      <a:pt x="783" y="10886"/>
                      <a:pt x="1528" y="10987"/>
                      <a:pt x="2293" y="10987"/>
                    </a:cubicBezTo>
                    <a:cubicBezTo>
                      <a:pt x="3343" y="10987"/>
                      <a:pt x="4431" y="10796"/>
                      <a:pt x="4483" y="10675"/>
                    </a:cubicBezTo>
                    <a:cubicBezTo>
                      <a:pt x="4701" y="10161"/>
                      <a:pt x="4448" y="602"/>
                      <a:pt x="4293" y="260"/>
                    </a:cubicBezTo>
                    <a:cubicBezTo>
                      <a:pt x="4217" y="93"/>
                      <a:pt x="3410" y="1"/>
                      <a:pt x="25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144;p55">
                <a:extLst>
                  <a:ext uri="{FF2B5EF4-FFF2-40B4-BE49-F238E27FC236}">
                    <a16:creationId xmlns:a16="http://schemas.microsoft.com/office/drawing/2014/main" id="{CAE8F5E7-A80E-4081-BAE1-D830DD88A68A}"/>
                  </a:ext>
                </a:extLst>
              </p:cNvPr>
              <p:cNvSpPr/>
              <p:nvPr/>
            </p:nvSpPr>
            <p:spPr>
              <a:xfrm>
                <a:off x="1054284" y="3430072"/>
                <a:ext cx="378172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10944" extrusionOk="0">
                    <a:moveTo>
                      <a:pt x="5594" y="1"/>
                    </a:moveTo>
                    <a:cubicBezTo>
                      <a:pt x="5581" y="1"/>
                      <a:pt x="5568" y="1"/>
                      <a:pt x="5556" y="2"/>
                    </a:cubicBezTo>
                    <a:cubicBezTo>
                      <a:pt x="5086" y="46"/>
                      <a:pt x="1" y="8299"/>
                      <a:pt x="88" y="8673"/>
                    </a:cubicBezTo>
                    <a:cubicBezTo>
                      <a:pt x="315" y="9636"/>
                      <a:pt x="2974" y="10944"/>
                      <a:pt x="3368" y="10944"/>
                    </a:cubicBezTo>
                    <a:cubicBezTo>
                      <a:pt x="3386" y="10944"/>
                      <a:pt x="3399" y="10941"/>
                      <a:pt x="3408" y="10936"/>
                    </a:cubicBezTo>
                    <a:cubicBezTo>
                      <a:pt x="3872" y="10623"/>
                      <a:pt x="8826" y="2460"/>
                      <a:pt x="8881" y="2087"/>
                    </a:cubicBezTo>
                    <a:cubicBezTo>
                      <a:pt x="8936" y="1720"/>
                      <a:pt x="6345" y="1"/>
                      <a:pt x="5594" y="1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1145;p55">
                <a:extLst>
                  <a:ext uri="{FF2B5EF4-FFF2-40B4-BE49-F238E27FC236}">
                    <a16:creationId xmlns:a16="http://schemas.microsoft.com/office/drawing/2014/main" id="{0B0580DF-8E64-4ECD-95F4-A479034ED748}"/>
                  </a:ext>
                </a:extLst>
              </p:cNvPr>
              <p:cNvSpPr/>
              <p:nvPr/>
            </p:nvSpPr>
            <p:spPr>
              <a:xfrm>
                <a:off x="1054284" y="3430072"/>
                <a:ext cx="378172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10944" extrusionOk="0">
                    <a:moveTo>
                      <a:pt x="5594" y="1"/>
                    </a:moveTo>
                    <a:cubicBezTo>
                      <a:pt x="5581" y="1"/>
                      <a:pt x="5568" y="1"/>
                      <a:pt x="5556" y="2"/>
                    </a:cubicBezTo>
                    <a:cubicBezTo>
                      <a:pt x="5086" y="46"/>
                      <a:pt x="1" y="8299"/>
                      <a:pt x="88" y="8673"/>
                    </a:cubicBezTo>
                    <a:cubicBezTo>
                      <a:pt x="315" y="9636"/>
                      <a:pt x="2974" y="10944"/>
                      <a:pt x="3368" y="10944"/>
                    </a:cubicBezTo>
                    <a:cubicBezTo>
                      <a:pt x="3386" y="10944"/>
                      <a:pt x="3399" y="10941"/>
                      <a:pt x="3408" y="10936"/>
                    </a:cubicBezTo>
                    <a:cubicBezTo>
                      <a:pt x="3872" y="10623"/>
                      <a:pt x="8826" y="2460"/>
                      <a:pt x="8881" y="2087"/>
                    </a:cubicBezTo>
                    <a:cubicBezTo>
                      <a:pt x="8936" y="1720"/>
                      <a:pt x="6345" y="1"/>
                      <a:pt x="5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1146;p55">
                <a:extLst>
                  <a:ext uri="{FF2B5EF4-FFF2-40B4-BE49-F238E27FC236}">
                    <a16:creationId xmlns:a16="http://schemas.microsoft.com/office/drawing/2014/main" id="{3CDBC3DB-2F3F-497E-B93C-DBA22DA6C321}"/>
                  </a:ext>
                </a:extLst>
              </p:cNvPr>
              <p:cNvSpPr/>
              <p:nvPr/>
            </p:nvSpPr>
            <p:spPr>
              <a:xfrm>
                <a:off x="1438331" y="3036842"/>
                <a:ext cx="194884" cy="331746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7839" extrusionOk="0">
                    <a:moveTo>
                      <a:pt x="2561" y="1"/>
                    </a:moveTo>
                    <a:cubicBezTo>
                      <a:pt x="2509" y="1"/>
                      <a:pt x="2463" y="18"/>
                      <a:pt x="2426" y="55"/>
                    </a:cubicBezTo>
                    <a:cubicBezTo>
                      <a:pt x="2087" y="389"/>
                      <a:pt x="1425" y="2052"/>
                      <a:pt x="883" y="3861"/>
                    </a:cubicBezTo>
                    <a:cubicBezTo>
                      <a:pt x="319" y="5748"/>
                      <a:pt x="0" y="7631"/>
                      <a:pt x="670" y="7821"/>
                    </a:cubicBezTo>
                    <a:cubicBezTo>
                      <a:pt x="712" y="7833"/>
                      <a:pt x="760" y="7839"/>
                      <a:pt x="814" y="7839"/>
                    </a:cubicBezTo>
                    <a:cubicBezTo>
                      <a:pt x="1822" y="7839"/>
                      <a:pt x="4605" y="5707"/>
                      <a:pt x="4384" y="3565"/>
                    </a:cubicBezTo>
                    <a:cubicBezTo>
                      <a:pt x="4175" y="1546"/>
                      <a:pt x="3058" y="1"/>
                      <a:pt x="2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1147;p55">
                <a:extLst>
                  <a:ext uri="{FF2B5EF4-FFF2-40B4-BE49-F238E27FC236}">
                    <a16:creationId xmlns:a16="http://schemas.microsoft.com/office/drawing/2014/main" id="{7E58193C-DFB9-47A0-88B3-96DFE62669CE}"/>
                  </a:ext>
                </a:extLst>
              </p:cNvPr>
              <p:cNvSpPr/>
              <p:nvPr/>
            </p:nvSpPr>
            <p:spPr>
              <a:xfrm>
                <a:off x="1279380" y="3115556"/>
                <a:ext cx="211515" cy="117523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2777" extrusionOk="0">
                    <a:moveTo>
                      <a:pt x="341" y="0"/>
                    </a:moveTo>
                    <a:lnTo>
                      <a:pt x="0" y="826"/>
                    </a:lnTo>
                    <a:lnTo>
                      <a:pt x="4663" y="2777"/>
                    </a:lnTo>
                    <a:lnTo>
                      <a:pt x="4997" y="1706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05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41180" y="-131036"/>
            <a:ext cx="1341474" cy="115118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13" name="Google Shape;813;p48"/>
          <p:cNvSpPr/>
          <p:nvPr/>
        </p:nvSpPr>
        <p:spPr>
          <a:xfrm>
            <a:off x="1044532" y="457491"/>
            <a:ext cx="2188086" cy="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Police Station</a:t>
            </a:r>
            <a:endParaRPr sz="2400" b="1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1C060-B49F-487A-BC7B-23DBB7A3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54" y="1969982"/>
            <a:ext cx="2324011" cy="1929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F92C8-D110-41E5-8F82-12931658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364" y="1797594"/>
            <a:ext cx="2390892" cy="2739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B89022-7ECF-4A28-8F31-BF8663183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277" y="-32259"/>
            <a:ext cx="3110844" cy="16968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FED55D-CF66-4CC4-AFBB-1CA4F339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18" y="1180190"/>
            <a:ext cx="3333648" cy="1591059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7C8C66B-23B8-493C-BC05-1E73C99B2F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80034" y="626147"/>
            <a:ext cx="1083621" cy="872866"/>
          </a:xfrm>
          <a:prstGeom prst="bentConnector3">
            <a:avLst>
              <a:gd name="adj1" fmla="val 1006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oogle Shape;2505;p75">
            <a:extLst>
              <a:ext uri="{FF2B5EF4-FFF2-40B4-BE49-F238E27FC236}">
                <a16:creationId xmlns:a16="http://schemas.microsoft.com/office/drawing/2014/main" id="{A9237097-678D-470F-81C9-A1116B0F4913}"/>
              </a:ext>
            </a:extLst>
          </p:cNvPr>
          <p:cNvGrpSpPr/>
          <p:nvPr/>
        </p:nvGrpSpPr>
        <p:grpSpPr>
          <a:xfrm>
            <a:off x="45706" y="4191510"/>
            <a:ext cx="859441" cy="880870"/>
            <a:chOff x="1374351" y="214757"/>
            <a:chExt cx="695090" cy="645668"/>
          </a:xfrm>
        </p:grpSpPr>
        <p:sp>
          <p:nvSpPr>
            <p:cNvPr id="29" name="Google Shape;2506;p75">
              <a:extLst>
                <a:ext uri="{FF2B5EF4-FFF2-40B4-BE49-F238E27FC236}">
                  <a16:creationId xmlns:a16="http://schemas.microsoft.com/office/drawing/2014/main" id="{4D5DE536-37F7-4B09-BF70-FC32297E18B7}"/>
                </a:ext>
              </a:extLst>
            </p:cNvPr>
            <p:cNvSpPr/>
            <p:nvPr/>
          </p:nvSpPr>
          <p:spPr>
            <a:xfrm>
              <a:off x="1374351" y="214757"/>
              <a:ext cx="695090" cy="645668"/>
            </a:xfrm>
            <a:custGeom>
              <a:avLst/>
              <a:gdLst/>
              <a:ahLst/>
              <a:cxnLst/>
              <a:rect l="l" t="t" r="r" b="b"/>
              <a:pathLst>
                <a:path w="18818" h="17480" extrusionOk="0">
                  <a:moveTo>
                    <a:pt x="5334" y="0"/>
                  </a:moveTo>
                  <a:cubicBezTo>
                    <a:pt x="5292" y="0"/>
                    <a:pt x="5252" y="15"/>
                    <a:pt x="5221" y="39"/>
                  </a:cubicBezTo>
                  <a:lnTo>
                    <a:pt x="2926" y="2011"/>
                  </a:lnTo>
                  <a:cubicBezTo>
                    <a:pt x="2858" y="2065"/>
                    <a:pt x="2846" y="2172"/>
                    <a:pt x="2885" y="2240"/>
                  </a:cubicBezTo>
                  <a:cubicBezTo>
                    <a:pt x="3288" y="2830"/>
                    <a:pt x="4725" y="5393"/>
                    <a:pt x="2523" y="9702"/>
                  </a:cubicBezTo>
                  <a:cubicBezTo>
                    <a:pt x="0" y="14641"/>
                    <a:pt x="7556" y="16171"/>
                    <a:pt x="7556" y="16171"/>
                  </a:cubicBezTo>
                  <a:cubicBezTo>
                    <a:pt x="7556" y="16171"/>
                    <a:pt x="8832" y="16533"/>
                    <a:pt x="9596" y="17419"/>
                  </a:cubicBezTo>
                  <a:cubicBezTo>
                    <a:pt x="9630" y="17459"/>
                    <a:pt x="9677" y="17479"/>
                    <a:pt x="9725" y="17479"/>
                  </a:cubicBezTo>
                  <a:cubicBezTo>
                    <a:pt x="9774" y="17479"/>
                    <a:pt x="9824" y="17459"/>
                    <a:pt x="9864" y="17419"/>
                  </a:cubicBezTo>
                  <a:cubicBezTo>
                    <a:pt x="10616" y="16533"/>
                    <a:pt x="11892" y="16171"/>
                    <a:pt x="11892" y="16171"/>
                  </a:cubicBezTo>
                  <a:lnTo>
                    <a:pt x="12160" y="16104"/>
                  </a:lnTo>
                  <a:cubicBezTo>
                    <a:pt x="13475" y="15782"/>
                    <a:pt x="18817" y="14078"/>
                    <a:pt x="16575" y="9702"/>
                  </a:cubicBezTo>
                  <a:cubicBezTo>
                    <a:pt x="14374" y="5393"/>
                    <a:pt x="15811" y="2830"/>
                    <a:pt x="16213" y="2240"/>
                  </a:cubicBezTo>
                  <a:cubicBezTo>
                    <a:pt x="16253" y="2172"/>
                    <a:pt x="16240" y="2065"/>
                    <a:pt x="16173" y="2011"/>
                  </a:cubicBezTo>
                  <a:lnTo>
                    <a:pt x="14227" y="401"/>
                  </a:lnTo>
                  <a:cubicBezTo>
                    <a:pt x="14176" y="350"/>
                    <a:pt x="14101" y="22"/>
                    <a:pt x="14048" y="22"/>
                  </a:cubicBezTo>
                  <a:cubicBezTo>
                    <a:pt x="14045" y="22"/>
                    <a:pt x="14042" y="23"/>
                    <a:pt x="14039" y="25"/>
                  </a:cubicBezTo>
                  <a:cubicBezTo>
                    <a:pt x="13068" y="507"/>
                    <a:pt x="12274" y="670"/>
                    <a:pt x="11644" y="670"/>
                  </a:cubicBezTo>
                  <a:cubicBezTo>
                    <a:pt x="10661" y="670"/>
                    <a:pt x="10075" y="275"/>
                    <a:pt x="9838" y="79"/>
                  </a:cubicBezTo>
                  <a:cubicBezTo>
                    <a:pt x="9804" y="52"/>
                    <a:pt x="9764" y="38"/>
                    <a:pt x="9724" y="38"/>
                  </a:cubicBezTo>
                  <a:cubicBezTo>
                    <a:pt x="9684" y="38"/>
                    <a:pt x="9643" y="52"/>
                    <a:pt x="9610" y="79"/>
                  </a:cubicBezTo>
                  <a:cubicBezTo>
                    <a:pt x="9381" y="275"/>
                    <a:pt x="8794" y="670"/>
                    <a:pt x="7811" y="670"/>
                  </a:cubicBezTo>
                  <a:cubicBezTo>
                    <a:pt x="7181" y="670"/>
                    <a:pt x="6388" y="507"/>
                    <a:pt x="5422" y="25"/>
                  </a:cubicBezTo>
                  <a:cubicBezTo>
                    <a:pt x="5394" y="8"/>
                    <a:pt x="5364" y="0"/>
                    <a:pt x="5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2507;p75">
              <a:extLst>
                <a:ext uri="{FF2B5EF4-FFF2-40B4-BE49-F238E27FC236}">
                  <a16:creationId xmlns:a16="http://schemas.microsoft.com/office/drawing/2014/main" id="{036BFDDE-CC02-4886-88FC-13D353EDD352}"/>
                </a:ext>
              </a:extLst>
            </p:cNvPr>
            <p:cNvSpPr/>
            <p:nvPr/>
          </p:nvSpPr>
          <p:spPr>
            <a:xfrm>
              <a:off x="1494324" y="275334"/>
              <a:ext cx="465523" cy="517051"/>
            </a:xfrm>
            <a:custGeom>
              <a:avLst/>
              <a:gdLst/>
              <a:ahLst/>
              <a:cxnLst/>
              <a:rect l="l" t="t" r="r" b="b"/>
              <a:pathLst>
                <a:path w="12603" h="13998" extrusionOk="0">
                  <a:moveTo>
                    <a:pt x="2329" y="1"/>
                  </a:moveTo>
                  <a:cubicBezTo>
                    <a:pt x="2289" y="1"/>
                    <a:pt x="2253" y="10"/>
                    <a:pt x="2228" y="36"/>
                  </a:cubicBezTo>
                  <a:lnTo>
                    <a:pt x="1436" y="720"/>
                  </a:lnTo>
                  <a:cubicBezTo>
                    <a:pt x="1369" y="761"/>
                    <a:pt x="1355" y="842"/>
                    <a:pt x="1382" y="922"/>
                  </a:cubicBezTo>
                  <a:cubicBezTo>
                    <a:pt x="1570" y="1405"/>
                    <a:pt x="1745" y="2035"/>
                    <a:pt x="1826" y="2787"/>
                  </a:cubicBezTo>
                  <a:cubicBezTo>
                    <a:pt x="2026" y="4639"/>
                    <a:pt x="1584" y="6626"/>
                    <a:pt x="523" y="8706"/>
                  </a:cubicBezTo>
                  <a:cubicBezTo>
                    <a:pt x="0" y="9739"/>
                    <a:pt x="161" y="10330"/>
                    <a:pt x="322" y="10679"/>
                  </a:cubicBezTo>
                  <a:cubicBezTo>
                    <a:pt x="644" y="11337"/>
                    <a:pt x="1463" y="11981"/>
                    <a:pt x="2631" y="12504"/>
                  </a:cubicBezTo>
                  <a:cubicBezTo>
                    <a:pt x="3637" y="12948"/>
                    <a:pt x="4550" y="13148"/>
                    <a:pt x="4590" y="13148"/>
                  </a:cubicBezTo>
                  <a:cubicBezTo>
                    <a:pt x="4630" y="13162"/>
                    <a:pt x="4657" y="13162"/>
                    <a:pt x="4698" y="13175"/>
                  </a:cubicBezTo>
                  <a:cubicBezTo>
                    <a:pt x="4818" y="13216"/>
                    <a:pt x="5584" y="13444"/>
                    <a:pt x="6375" y="13968"/>
                  </a:cubicBezTo>
                  <a:cubicBezTo>
                    <a:pt x="6409" y="13988"/>
                    <a:pt x="6442" y="13997"/>
                    <a:pt x="6476" y="13997"/>
                  </a:cubicBezTo>
                  <a:cubicBezTo>
                    <a:pt x="6509" y="13997"/>
                    <a:pt x="6543" y="13988"/>
                    <a:pt x="6577" y="13968"/>
                  </a:cubicBezTo>
                  <a:cubicBezTo>
                    <a:pt x="7368" y="13444"/>
                    <a:pt x="8134" y="13216"/>
                    <a:pt x="8254" y="13175"/>
                  </a:cubicBezTo>
                  <a:cubicBezTo>
                    <a:pt x="8295" y="13162"/>
                    <a:pt x="8334" y="13162"/>
                    <a:pt x="8361" y="13148"/>
                  </a:cubicBezTo>
                  <a:cubicBezTo>
                    <a:pt x="8402" y="13148"/>
                    <a:pt x="8966" y="12948"/>
                    <a:pt x="9972" y="12504"/>
                  </a:cubicBezTo>
                  <a:cubicBezTo>
                    <a:pt x="11140" y="11981"/>
                    <a:pt x="11958" y="11337"/>
                    <a:pt x="12280" y="10679"/>
                  </a:cubicBezTo>
                  <a:cubicBezTo>
                    <a:pt x="12441" y="10330"/>
                    <a:pt x="12602" y="9739"/>
                    <a:pt x="12080" y="8706"/>
                  </a:cubicBezTo>
                  <a:cubicBezTo>
                    <a:pt x="11019" y="6626"/>
                    <a:pt x="10576" y="4639"/>
                    <a:pt x="10777" y="2787"/>
                  </a:cubicBezTo>
                  <a:cubicBezTo>
                    <a:pt x="10858" y="2035"/>
                    <a:pt x="11033" y="1405"/>
                    <a:pt x="11221" y="922"/>
                  </a:cubicBezTo>
                  <a:cubicBezTo>
                    <a:pt x="11247" y="842"/>
                    <a:pt x="11233" y="761"/>
                    <a:pt x="11167" y="720"/>
                  </a:cubicBezTo>
                  <a:lnTo>
                    <a:pt x="10737" y="398"/>
                  </a:lnTo>
                  <a:cubicBezTo>
                    <a:pt x="10685" y="359"/>
                    <a:pt x="10619" y="9"/>
                    <a:pt x="10553" y="9"/>
                  </a:cubicBezTo>
                  <a:cubicBezTo>
                    <a:pt x="10552" y="9"/>
                    <a:pt x="10551" y="9"/>
                    <a:pt x="10549" y="9"/>
                  </a:cubicBezTo>
                  <a:cubicBezTo>
                    <a:pt x="9798" y="291"/>
                    <a:pt x="9073" y="439"/>
                    <a:pt x="8388" y="439"/>
                  </a:cubicBezTo>
                  <a:cubicBezTo>
                    <a:pt x="7624" y="439"/>
                    <a:pt x="7019" y="264"/>
                    <a:pt x="6550" y="49"/>
                  </a:cubicBezTo>
                  <a:cubicBezTo>
                    <a:pt x="6529" y="43"/>
                    <a:pt x="6506" y="39"/>
                    <a:pt x="6481" y="39"/>
                  </a:cubicBezTo>
                  <a:cubicBezTo>
                    <a:pt x="6455" y="39"/>
                    <a:pt x="6429" y="43"/>
                    <a:pt x="6402" y="49"/>
                  </a:cubicBezTo>
                  <a:cubicBezTo>
                    <a:pt x="5945" y="264"/>
                    <a:pt x="5328" y="439"/>
                    <a:pt x="4564" y="439"/>
                  </a:cubicBezTo>
                  <a:cubicBezTo>
                    <a:pt x="3878" y="439"/>
                    <a:pt x="3154" y="291"/>
                    <a:pt x="2402" y="9"/>
                  </a:cubicBezTo>
                  <a:cubicBezTo>
                    <a:pt x="2378" y="4"/>
                    <a:pt x="2353" y="1"/>
                    <a:pt x="2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508;p75">
              <a:extLst>
                <a:ext uri="{FF2B5EF4-FFF2-40B4-BE49-F238E27FC236}">
                  <a16:creationId xmlns:a16="http://schemas.microsoft.com/office/drawing/2014/main" id="{FEEAC808-E20F-423D-B8DC-150357A4BA5C}"/>
                </a:ext>
              </a:extLst>
            </p:cNvPr>
            <p:cNvSpPr/>
            <p:nvPr/>
          </p:nvSpPr>
          <p:spPr>
            <a:xfrm>
              <a:off x="1648981" y="684639"/>
              <a:ext cx="169580" cy="19392"/>
            </a:xfrm>
            <a:custGeom>
              <a:avLst/>
              <a:gdLst/>
              <a:ahLst/>
              <a:cxnLst/>
              <a:rect l="l" t="t" r="r" b="b"/>
              <a:pathLst>
                <a:path w="4591" h="525" extrusionOk="0">
                  <a:moveTo>
                    <a:pt x="255" y="1"/>
                  </a:moveTo>
                  <a:cubicBezTo>
                    <a:pt x="108" y="1"/>
                    <a:pt x="1" y="122"/>
                    <a:pt x="1" y="269"/>
                  </a:cubicBezTo>
                  <a:cubicBezTo>
                    <a:pt x="1" y="403"/>
                    <a:pt x="108" y="524"/>
                    <a:pt x="255" y="524"/>
                  </a:cubicBezTo>
                  <a:lnTo>
                    <a:pt x="4322" y="524"/>
                  </a:lnTo>
                  <a:cubicBezTo>
                    <a:pt x="4470" y="524"/>
                    <a:pt x="4591" y="403"/>
                    <a:pt x="4591" y="269"/>
                  </a:cubicBezTo>
                  <a:cubicBezTo>
                    <a:pt x="4591" y="122"/>
                    <a:pt x="4470" y="1"/>
                    <a:pt x="43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509;p75">
              <a:extLst>
                <a:ext uri="{FF2B5EF4-FFF2-40B4-BE49-F238E27FC236}">
                  <a16:creationId xmlns:a16="http://schemas.microsoft.com/office/drawing/2014/main" id="{C43C75FF-F68C-4DE5-A6B9-A9C0F4BBC7F9}"/>
                </a:ext>
              </a:extLst>
            </p:cNvPr>
            <p:cNvSpPr/>
            <p:nvPr/>
          </p:nvSpPr>
          <p:spPr>
            <a:xfrm>
              <a:off x="1601405" y="380865"/>
              <a:ext cx="262256" cy="248552"/>
            </a:xfrm>
            <a:custGeom>
              <a:avLst/>
              <a:gdLst/>
              <a:ahLst/>
              <a:cxnLst/>
              <a:rect l="l" t="t" r="r" b="b"/>
              <a:pathLst>
                <a:path w="7100" h="6729" extrusionOk="0">
                  <a:moveTo>
                    <a:pt x="3582" y="1"/>
                  </a:moveTo>
                  <a:cubicBezTo>
                    <a:pt x="3520" y="1"/>
                    <a:pt x="3456" y="31"/>
                    <a:pt x="3422" y="91"/>
                  </a:cubicBezTo>
                  <a:lnTo>
                    <a:pt x="2429" y="2118"/>
                  </a:lnTo>
                  <a:lnTo>
                    <a:pt x="201" y="2440"/>
                  </a:lnTo>
                  <a:cubicBezTo>
                    <a:pt x="54" y="2453"/>
                    <a:pt x="0" y="2641"/>
                    <a:pt x="108" y="2736"/>
                  </a:cubicBezTo>
                  <a:lnTo>
                    <a:pt x="1718" y="4305"/>
                  </a:lnTo>
                  <a:lnTo>
                    <a:pt x="1328" y="6521"/>
                  </a:lnTo>
                  <a:cubicBezTo>
                    <a:pt x="1307" y="6637"/>
                    <a:pt x="1404" y="6729"/>
                    <a:pt x="1505" y="6729"/>
                  </a:cubicBezTo>
                  <a:cubicBezTo>
                    <a:pt x="1532" y="6729"/>
                    <a:pt x="1559" y="6722"/>
                    <a:pt x="1584" y="6708"/>
                  </a:cubicBezTo>
                  <a:lnTo>
                    <a:pt x="3583" y="5662"/>
                  </a:lnTo>
                  <a:lnTo>
                    <a:pt x="5570" y="6708"/>
                  </a:lnTo>
                  <a:cubicBezTo>
                    <a:pt x="5579" y="6713"/>
                    <a:pt x="5586" y="6715"/>
                    <a:pt x="5592" y="6715"/>
                  </a:cubicBezTo>
                  <a:cubicBezTo>
                    <a:pt x="5678" y="6715"/>
                    <a:pt x="5501" y="6309"/>
                    <a:pt x="5476" y="6172"/>
                  </a:cubicBezTo>
                  <a:lnTo>
                    <a:pt x="5086" y="4305"/>
                  </a:lnTo>
                  <a:lnTo>
                    <a:pt x="6348" y="3085"/>
                  </a:lnTo>
                  <a:cubicBezTo>
                    <a:pt x="6455" y="2990"/>
                    <a:pt x="7100" y="2453"/>
                    <a:pt x="6953" y="2440"/>
                  </a:cubicBezTo>
                  <a:lnTo>
                    <a:pt x="4737" y="2118"/>
                  </a:lnTo>
                  <a:lnTo>
                    <a:pt x="3731" y="91"/>
                  </a:lnTo>
                  <a:cubicBezTo>
                    <a:pt x="3705" y="31"/>
                    <a:pt x="3644" y="1"/>
                    <a:pt x="35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75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500567" y="-491975"/>
            <a:ext cx="844374" cy="583478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48"/>
          <p:cNvSpPr txBox="1">
            <a:spLocks noGrp="1"/>
          </p:cNvSpPr>
          <p:nvPr>
            <p:ph type="title" idx="4294967295"/>
          </p:nvPr>
        </p:nvSpPr>
        <p:spPr>
          <a:xfrm>
            <a:off x="288639" y="0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7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890139" y="-39063"/>
            <a:ext cx="2469207" cy="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Head Constable </a:t>
            </a:r>
            <a:endParaRPr sz="2400" b="1" dirty="0">
              <a:solidFill>
                <a:schemeClr val="accent1"/>
              </a:solidFill>
            </a:endParaRPr>
          </a:p>
        </p:txBody>
      </p:sp>
      <p:cxnSp>
        <p:nvCxnSpPr>
          <p:cNvPr id="15" name="Google Shape;812;p48">
            <a:extLst>
              <a:ext uri="{FF2B5EF4-FFF2-40B4-BE49-F238E27FC236}">
                <a16:creationId xmlns:a16="http://schemas.microsoft.com/office/drawing/2014/main" id="{6057CF0C-AB37-474C-A09B-B416E7A7D22A}"/>
              </a:ext>
            </a:extLst>
          </p:cNvPr>
          <p:cNvCxnSpPr>
            <a:cxnSpLocks/>
          </p:cNvCxnSpPr>
          <p:nvPr/>
        </p:nvCxnSpPr>
        <p:spPr>
          <a:xfrm>
            <a:off x="905811" y="425152"/>
            <a:ext cx="652424" cy="23552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D3C0BDD-5E63-4F49-AB88-CFC1FCB3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9" y="707382"/>
            <a:ext cx="2669889" cy="1386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6C3EA-A0F4-43C4-B5D9-0DEEFA41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441" y="707382"/>
            <a:ext cx="2642335" cy="1386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EAB273-D263-4DA4-92AE-2E948229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796"/>
            <a:ext cx="3248025" cy="1333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106327-7F2A-424E-91B9-D12707E1293A}"/>
              </a:ext>
            </a:extLst>
          </p:cNvPr>
          <p:cNvCxnSpPr/>
          <p:nvPr/>
        </p:nvCxnSpPr>
        <p:spPr>
          <a:xfrm flipV="1">
            <a:off x="4907280" y="712798"/>
            <a:ext cx="1036320" cy="49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F73183-B87C-453B-A12D-7288FE02D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945" y="2399350"/>
            <a:ext cx="4570192" cy="2173287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5C204F7-ABEE-40CE-88E7-57EE4DFB13B4}"/>
              </a:ext>
            </a:extLst>
          </p:cNvPr>
          <p:cNvCxnSpPr/>
          <p:nvPr/>
        </p:nvCxnSpPr>
        <p:spPr>
          <a:xfrm rot="16200000" flipH="1">
            <a:off x="7308091" y="1286668"/>
            <a:ext cx="1615440" cy="1270000"/>
          </a:xfrm>
          <a:prstGeom prst="bentConnector3">
            <a:avLst>
              <a:gd name="adj1" fmla="val 31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oogle Shape;769;p47">
            <a:extLst>
              <a:ext uri="{FF2B5EF4-FFF2-40B4-BE49-F238E27FC236}">
                <a16:creationId xmlns:a16="http://schemas.microsoft.com/office/drawing/2014/main" id="{7F31172A-E9B7-4DD1-B04E-5EEC540FFF1F}"/>
              </a:ext>
            </a:extLst>
          </p:cNvPr>
          <p:cNvGrpSpPr/>
          <p:nvPr/>
        </p:nvGrpSpPr>
        <p:grpSpPr>
          <a:xfrm>
            <a:off x="213360" y="2208254"/>
            <a:ext cx="2580640" cy="2935246"/>
            <a:chOff x="5230317" y="1052399"/>
            <a:chExt cx="3278400" cy="3421326"/>
          </a:xfrm>
        </p:grpSpPr>
        <p:sp>
          <p:nvSpPr>
            <p:cNvPr id="34" name="Google Shape;770;p47">
              <a:extLst>
                <a:ext uri="{FF2B5EF4-FFF2-40B4-BE49-F238E27FC236}">
                  <a16:creationId xmlns:a16="http://schemas.microsoft.com/office/drawing/2014/main" id="{470B4DD4-1476-446B-A828-45D0DEC4A4F6}"/>
                </a:ext>
              </a:extLst>
            </p:cNvPr>
            <p:cNvSpPr/>
            <p:nvPr/>
          </p:nvSpPr>
          <p:spPr>
            <a:xfrm>
              <a:off x="5230317" y="4298225"/>
              <a:ext cx="3278400" cy="175500"/>
            </a:xfrm>
            <a:prstGeom prst="ellipse">
              <a:avLst/>
            </a:prstGeom>
            <a:solidFill>
              <a:srgbClr val="183147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771;p47">
              <a:extLst>
                <a:ext uri="{FF2B5EF4-FFF2-40B4-BE49-F238E27FC236}">
                  <a16:creationId xmlns:a16="http://schemas.microsoft.com/office/drawing/2014/main" id="{57D5013C-CE9B-4922-97E4-E541D88ABE83}"/>
                </a:ext>
              </a:extLst>
            </p:cNvPr>
            <p:cNvSpPr/>
            <p:nvPr/>
          </p:nvSpPr>
          <p:spPr>
            <a:xfrm>
              <a:off x="7980730" y="1558453"/>
              <a:ext cx="106440" cy="140445"/>
            </a:xfrm>
            <a:custGeom>
              <a:avLst/>
              <a:gdLst/>
              <a:ahLst/>
              <a:cxnLst/>
              <a:rect l="l" t="t" r="r" b="b"/>
              <a:pathLst>
                <a:path w="2069" h="2730" extrusionOk="0">
                  <a:moveTo>
                    <a:pt x="390" y="1"/>
                  </a:moveTo>
                  <a:lnTo>
                    <a:pt x="42" y="85"/>
                  </a:lnTo>
                  <a:cubicBezTo>
                    <a:pt x="42" y="85"/>
                    <a:pt x="1" y="1094"/>
                    <a:pt x="83" y="1236"/>
                  </a:cubicBezTo>
                  <a:cubicBezTo>
                    <a:pt x="166" y="1378"/>
                    <a:pt x="827" y="2730"/>
                    <a:pt x="827" y="2730"/>
                  </a:cubicBezTo>
                  <a:cubicBezTo>
                    <a:pt x="827" y="2730"/>
                    <a:pt x="1483" y="2610"/>
                    <a:pt x="1753" y="2468"/>
                  </a:cubicBezTo>
                  <a:cubicBezTo>
                    <a:pt x="2024" y="2326"/>
                    <a:pt x="2068" y="1233"/>
                    <a:pt x="390" y="1"/>
                  </a:cubicBez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772;p47">
              <a:extLst>
                <a:ext uri="{FF2B5EF4-FFF2-40B4-BE49-F238E27FC236}">
                  <a16:creationId xmlns:a16="http://schemas.microsoft.com/office/drawing/2014/main" id="{63EA7D9C-14F5-4417-96F9-92852CACA7A7}"/>
                </a:ext>
              </a:extLst>
            </p:cNvPr>
            <p:cNvSpPr/>
            <p:nvPr/>
          </p:nvSpPr>
          <p:spPr>
            <a:xfrm>
              <a:off x="7895796" y="1258484"/>
              <a:ext cx="282896" cy="463674"/>
            </a:xfrm>
            <a:custGeom>
              <a:avLst/>
              <a:gdLst/>
              <a:ahLst/>
              <a:cxnLst/>
              <a:rect l="l" t="t" r="r" b="b"/>
              <a:pathLst>
                <a:path w="5499" h="9013" extrusionOk="0">
                  <a:moveTo>
                    <a:pt x="3041" y="0"/>
                  </a:moveTo>
                  <a:cubicBezTo>
                    <a:pt x="3013" y="0"/>
                    <a:pt x="2989" y="9"/>
                    <a:pt x="2972" y="28"/>
                  </a:cubicBezTo>
                  <a:cubicBezTo>
                    <a:pt x="2767" y="251"/>
                    <a:pt x="212" y="5515"/>
                    <a:pt x="107" y="5740"/>
                  </a:cubicBezTo>
                  <a:cubicBezTo>
                    <a:pt x="1" y="5965"/>
                    <a:pt x="470" y="6407"/>
                    <a:pt x="1103" y="6688"/>
                  </a:cubicBezTo>
                  <a:cubicBezTo>
                    <a:pt x="1269" y="6762"/>
                    <a:pt x="1399" y="6787"/>
                    <a:pt x="1507" y="6787"/>
                  </a:cubicBezTo>
                  <a:cubicBezTo>
                    <a:pt x="1733" y="6787"/>
                    <a:pt x="1861" y="6676"/>
                    <a:pt x="2023" y="6676"/>
                  </a:cubicBezTo>
                  <a:cubicBezTo>
                    <a:pt x="2076" y="6676"/>
                    <a:pt x="2133" y="6689"/>
                    <a:pt x="2199" y="6721"/>
                  </a:cubicBezTo>
                  <a:cubicBezTo>
                    <a:pt x="2554" y="6896"/>
                    <a:pt x="4074" y="9012"/>
                    <a:pt x="4314" y="9012"/>
                  </a:cubicBezTo>
                  <a:cubicBezTo>
                    <a:pt x="4315" y="9012"/>
                    <a:pt x="4316" y="9012"/>
                    <a:pt x="4317" y="9012"/>
                  </a:cubicBezTo>
                  <a:cubicBezTo>
                    <a:pt x="4546" y="8993"/>
                    <a:pt x="5228" y="7957"/>
                    <a:pt x="5363" y="7715"/>
                  </a:cubicBezTo>
                  <a:cubicBezTo>
                    <a:pt x="5499" y="7472"/>
                    <a:pt x="3728" y="6008"/>
                    <a:pt x="2774" y="5095"/>
                  </a:cubicBezTo>
                  <a:cubicBezTo>
                    <a:pt x="2774" y="5095"/>
                    <a:pt x="3844" y="2700"/>
                    <a:pt x="4101" y="1860"/>
                  </a:cubicBezTo>
                  <a:cubicBezTo>
                    <a:pt x="4336" y="1090"/>
                    <a:pt x="3362" y="0"/>
                    <a:pt x="3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773;p47">
              <a:extLst>
                <a:ext uri="{FF2B5EF4-FFF2-40B4-BE49-F238E27FC236}">
                  <a16:creationId xmlns:a16="http://schemas.microsoft.com/office/drawing/2014/main" id="{9B87CDCE-220C-4DA3-BC29-A2641D4F6A9C}"/>
                </a:ext>
              </a:extLst>
            </p:cNvPr>
            <p:cNvSpPr/>
            <p:nvPr/>
          </p:nvSpPr>
          <p:spPr>
            <a:xfrm>
              <a:off x="8034695" y="1449495"/>
              <a:ext cx="55612" cy="105771"/>
            </a:xfrm>
            <a:custGeom>
              <a:avLst/>
              <a:gdLst/>
              <a:ahLst/>
              <a:cxnLst/>
              <a:rect l="l" t="t" r="r" b="b"/>
              <a:pathLst>
                <a:path w="1081" h="2056" extrusionOk="0">
                  <a:moveTo>
                    <a:pt x="163" y="1"/>
                  </a:moveTo>
                  <a:lnTo>
                    <a:pt x="0" y="258"/>
                  </a:lnTo>
                  <a:cubicBezTo>
                    <a:pt x="406" y="514"/>
                    <a:pt x="685" y="733"/>
                    <a:pt x="725" y="969"/>
                  </a:cubicBezTo>
                  <a:cubicBezTo>
                    <a:pt x="762" y="1175"/>
                    <a:pt x="633" y="1452"/>
                    <a:pt x="311" y="1869"/>
                  </a:cubicBezTo>
                  <a:lnTo>
                    <a:pt x="550" y="2055"/>
                  </a:lnTo>
                  <a:cubicBezTo>
                    <a:pt x="942" y="1552"/>
                    <a:pt x="1080" y="1222"/>
                    <a:pt x="1025" y="918"/>
                  </a:cubicBezTo>
                  <a:cubicBezTo>
                    <a:pt x="965" y="570"/>
                    <a:pt x="651" y="308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774;p47">
              <a:extLst>
                <a:ext uri="{FF2B5EF4-FFF2-40B4-BE49-F238E27FC236}">
                  <a16:creationId xmlns:a16="http://schemas.microsoft.com/office/drawing/2014/main" id="{AEE5B87A-48FE-481E-A3F9-06BEE63A0B51}"/>
                </a:ext>
              </a:extLst>
            </p:cNvPr>
            <p:cNvSpPr/>
            <p:nvPr/>
          </p:nvSpPr>
          <p:spPr>
            <a:xfrm>
              <a:off x="8030734" y="1533812"/>
              <a:ext cx="146927" cy="97694"/>
            </a:xfrm>
            <a:custGeom>
              <a:avLst/>
              <a:gdLst/>
              <a:ahLst/>
              <a:cxnLst/>
              <a:rect l="l" t="t" r="r" b="b"/>
              <a:pathLst>
                <a:path w="2856" h="1899" extrusionOk="0">
                  <a:moveTo>
                    <a:pt x="1010" y="1"/>
                  </a:moveTo>
                  <a:cubicBezTo>
                    <a:pt x="885" y="1"/>
                    <a:pt x="779" y="67"/>
                    <a:pt x="648" y="166"/>
                  </a:cubicBezTo>
                  <a:cubicBezTo>
                    <a:pt x="343" y="397"/>
                    <a:pt x="0" y="659"/>
                    <a:pt x="659" y="1348"/>
                  </a:cubicBezTo>
                  <a:cubicBezTo>
                    <a:pt x="1054" y="1761"/>
                    <a:pt x="1390" y="1898"/>
                    <a:pt x="1705" y="1898"/>
                  </a:cubicBezTo>
                  <a:cubicBezTo>
                    <a:pt x="1915" y="1898"/>
                    <a:pt x="2115" y="1837"/>
                    <a:pt x="2318" y="1756"/>
                  </a:cubicBezTo>
                  <a:cubicBezTo>
                    <a:pt x="2855" y="1620"/>
                    <a:pt x="2303" y="977"/>
                    <a:pt x="1712" y="429"/>
                  </a:cubicBezTo>
                  <a:cubicBezTo>
                    <a:pt x="1374" y="117"/>
                    <a:pt x="1175" y="1"/>
                    <a:pt x="1010" y="1"/>
                  </a:cubicBez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775;p47">
              <a:extLst>
                <a:ext uri="{FF2B5EF4-FFF2-40B4-BE49-F238E27FC236}">
                  <a16:creationId xmlns:a16="http://schemas.microsoft.com/office/drawing/2014/main" id="{2E8D32BE-4FEB-4143-BAEE-420A4F210445}"/>
                </a:ext>
              </a:extLst>
            </p:cNvPr>
            <p:cNvSpPr/>
            <p:nvPr/>
          </p:nvSpPr>
          <p:spPr>
            <a:xfrm>
              <a:off x="7916117" y="1516115"/>
              <a:ext cx="179029" cy="316181"/>
            </a:xfrm>
            <a:custGeom>
              <a:avLst/>
              <a:gdLst/>
              <a:ahLst/>
              <a:cxnLst/>
              <a:rect l="l" t="t" r="r" b="b"/>
              <a:pathLst>
                <a:path w="3480" h="6146" extrusionOk="0">
                  <a:moveTo>
                    <a:pt x="1315" y="1"/>
                  </a:moveTo>
                  <a:cubicBezTo>
                    <a:pt x="1173" y="1"/>
                    <a:pt x="967" y="1024"/>
                    <a:pt x="838" y="1350"/>
                  </a:cubicBezTo>
                  <a:cubicBezTo>
                    <a:pt x="706" y="1682"/>
                    <a:pt x="810" y="2865"/>
                    <a:pt x="760" y="3378"/>
                  </a:cubicBezTo>
                  <a:cubicBezTo>
                    <a:pt x="708" y="3893"/>
                    <a:pt x="1" y="5214"/>
                    <a:pt x="1" y="5214"/>
                  </a:cubicBezTo>
                  <a:lnTo>
                    <a:pt x="1444" y="6146"/>
                  </a:lnTo>
                  <a:cubicBezTo>
                    <a:pt x="1444" y="6146"/>
                    <a:pt x="2060" y="5042"/>
                    <a:pt x="2521" y="4726"/>
                  </a:cubicBezTo>
                  <a:cubicBezTo>
                    <a:pt x="3029" y="4377"/>
                    <a:pt x="3480" y="3608"/>
                    <a:pt x="3480" y="3608"/>
                  </a:cubicBezTo>
                  <a:lnTo>
                    <a:pt x="2755" y="2744"/>
                  </a:lnTo>
                  <a:lnTo>
                    <a:pt x="2246" y="3164"/>
                  </a:lnTo>
                  <a:cubicBezTo>
                    <a:pt x="2446" y="2862"/>
                    <a:pt x="1975" y="2433"/>
                    <a:pt x="1890" y="2074"/>
                  </a:cubicBezTo>
                  <a:cubicBezTo>
                    <a:pt x="1802" y="1714"/>
                    <a:pt x="1543" y="1543"/>
                    <a:pt x="1646" y="825"/>
                  </a:cubicBezTo>
                  <a:cubicBezTo>
                    <a:pt x="1748" y="106"/>
                    <a:pt x="1464" y="37"/>
                    <a:pt x="1322" y="1"/>
                  </a:cubicBezTo>
                  <a:cubicBezTo>
                    <a:pt x="1319" y="1"/>
                    <a:pt x="1317" y="1"/>
                    <a:pt x="1315" y="1"/>
                  </a:cubicBez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776;p47">
              <a:extLst>
                <a:ext uri="{FF2B5EF4-FFF2-40B4-BE49-F238E27FC236}">
                  <a16:creationId xmlns:a16="http://schemas.microsoft.com/office/drawing/2014/main" id="{AD765D52-69A9-46B0-A6AA-5BF1C5F37E5C}"/>
                </a:ext>
              </a:extLst>
            </p:cNvPr>
            <p:cNvSpPr/>
            <p:nvPr/>
          </p:nvSpPr>
          <p:spPr>
            <a:xfrm>
              <a:off x="8024097" y="1505723"/>
              <a:ext cx="43420" cy="38532"/>
            </a:xfrm>
            <a:custGeom>
              <a:avLst/>
              <a:gdLst/>
              <a:ahLst/>
              <a:cxnLst/>
              <a:rect l="l" t="t" r="r" b="b"/>
              <a:pathLst>
                <a:path w="844" h="749" extrusionOk="0">
                  <a:moveTo>
                    <a:pt x="403" y="1"/>
                  </a:moveTo>
                  <a:cubicBezTo>
                    <a:pt x="286" y="1"/>
                    <a:pt x="1" y="382"/>
                    <a:pt x="7" y="597"/>
                  </a:cubicBezTo>
                  <a:cubicBezTo>
                    <a:pt x="10" y="703"/>
                    <a:pt x="90" y="749"/>
                    <a:pt x="206" y="749"/>
                  </a:cubicBezTo>
                  <a:cubicBezTo>
                    <a:pt x="325" y="749"/>
                    <a:pt x="483" y="700"/>
                    <a:pt x="634" y="619"/>
                  </a:cubicBezTo>
                  <a:cubicBezTo>
                    <a:pt x="634" y="619"/>
                    <a:pt x="844" y="353"/>
                    <a:pt x="839" y="289"/>
                  </a:cubicBezTo>
                  <a:cubicBezTo>
                    <a:pt x="835" y="226"/>
                    <a:pt x="520" y="10"/>
                    <a:pt x="407" y="1"/>
                  </a:cubicBezTo>
                  <a:cubicBezTo>
                    <a:pt x="406" y="1"/>
                    <a:pt x="404" y="1"/>
                    <a:pt x="403" y="1"/>
                  </a:cubicBez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777;p47">
              <a:extLst>
                <a:ext uri="{FF2B5EF4-FFF2-40B4-BE49-F238E27FC236}">
                  <a16:creationId xmlns:a16="http://schemas.microsoft.com/office/drawing/2014/main" id="{49E6A4F8-ED51-4255-993F-75BC59CF12F6}"/>
                </a:ext>
              </a:extLst>
            </p:cNvPr>
            <p:cNvSpPr/>
            <p:nvPr/>
          </p:nvSpPr>
          <p:spPr>
            <a:xfrm>
              <a:off x="5823480" y="2151602"/>
              <a:ext cx="322406" cy="336142"/>
            </a:xfrm>
            <a:custGeom>
              <a:avLst/>
              <a:gdLst/>
              <a:ahLst/>
              <a:cxnLst/>
              <a:rect l="l" t="t" r="r" b="b"/>
              <a:pathLst>
                <a:path w="6267" h="6534" extrusionOk="0">
                  <a:moveTo>
                    <a:pt x="4573" y="1"/>
                  </a:moveTo>
                  <a:cubicBezTo>
                    <a:pt x="2978" y="1745"/>
                    <a:pt x="1608" y="2381"/>
                    <a:pt x="1018" y="2978"/>
                  </a:cubicBezTo>
                  <a:cubicBezTo>
                    <a:pt x="428" y="3574"/>
                    <a:pt x="1" y="5818"/>
                    <a:pt x="233" y="6431"/>
                  </a:cubicBezTo>
                  <a:cubicBezTo>
                    <a:pt x="259" y="6501"/>
                    <a:pt x="310" y="6533"/>
                    <a:pt x="381" y="6533"/>
                  </a:cubicBezTo>
                  <a:cubicBezTo>
                    <a:pt x="920" y="6533"/>
                    <a:pt x="2592" y="4672"/>
                    <a:pt x="3126" y="4210"/>
                  </a:cubicBezTo>
                  <a:cubicBezTo>
                    <a:pt x="3311" y="4050"/>
                    <a:pt x="3444" y="3976"/>
                    <a:pt x="3525" y="3976"/>
                  </a:cubicBezTo>
                  <a:cubicBezTo>
                    <a:pt x="3708" y="3976"/>
                    <a:pt x="3625" y="4357"/>
                    <a:pt x="3287" y="4982"/>
                  </a:cubicBezTo>
                  <a:cubicBezTo>
                    <a:pt x="2801" y="5885"/>
                    <a:pt x="2903" y="6383"/>
                    <a:pt x="3042" y="6426"/>
                  </a:cubicBezTo>
                  <a:cubicBezTo>
                    <a:pt x="3044" y="6427"/>
                    <a:pt x="3046" y="6427"/>
                    <a:pt x="3049" y="6427"/>
                  </a:cubicBezTo>
                  <a:cubicBezTo>
                    <a:pt x="3200" y="6427"/>
                    <a:pt x="3756" y="5159"/>
                    <a:pt x="4266" y="4730"/>
                  </a:cubicBezTo>
                  <a:cubicBezTo>
                    <a:pt x="4787" y="4292"/>
                    <a:pt x="5047" y="3795"/>
                    <a:pt x="5189" y="3111"/>
                  </a:cubicBezTo>
                  <a:cubicBezTo>
                    <a:pt x="5331" y="2428"/>
                    <a:pt x="5410" y="1495"/>
                    <a:pt x="5839" y="1020"/>
                  </a:cubicBezTo>
                  <a:cubicBezTo>
                    <a:pt x="6266" y="547"/>
                    <a:pt x="4573" y="1"/>
                    <a:pt x="4573" y="1"/>
                  </a:cubicBez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78;p47">
              <a:extLst>
                <a:ext uri="{FF2B5EF4-FFF2-40B4-BE49-F238E27FC236}">
                  <a16:creationId xmlns:a16="http://schemas.microsoft.com/office/drawing/2014/main" id="{A3536330-2EF1-4EFB-8A12-3065247697E9}"/>
                </a:ext>
              </a:extLst>
            </p:cNvPr>
            <p:cNvSpPr/>
            <p:nvPr/>
          </p:nvSpPr>
          <p:spPr>
            <a:xfrm>
              <a:off x="7074288" y="1602438"/>
              <a:ext cx="205883" cy="216686"/>
            </a:xfrm>
            <a:custGeom>
              <a:avLst/>
              <a:gdLst/>
              <a:ahLst/>
              <a:cxnLst/>
              <a:rect l="l" t="t" r="r" b="b"/>
              <a:pathLst>
                <a:path w="4002" h="4212" extrusionOk="0">
                  <a:moveTo>
                    <a:pt x="4002" y="1"/>
                  </a:moveTo>
                  <a:lnTo>
                    <a:pt x="1" y="447"/>
                  </a:lnTo>
                  <a:lnTo>
                    <a:pt x="1610" y="4212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79;p47">
              <a:extLst>
                <a:ext uri="{FF2B5EF4-FFF2-40B4-BE49-F238E27FC236}">
                  <a16:creationId xmlns:a16="http://schemas.microsoft.com/office/drawing/2014/main" id="{C918320B-D1F3-45E2-8D0A-1E0855F02DEA}"/>
                </a:ext>
              </a:extLst>
            </p:cNvPr>
            <p:cNvSpPr/>
            <p:nvPr/>
          </p:nvSpPr>
          <p:spPr>
            <a:xfrm>
              <a:off x="6006775" y="1494200"/>
              <a:ext cx="2031100" cy="1149950"/>
            </a:xfrm>
            <a:custGeom>
              <a:avLst/>
              <a:gdLst/>
              <a:ahLst/>
              <a:cxnLst/>
              <a:rect l="l" t="t" r="r" b="b"/>
              <a:pathLst>
                <a:path w="39481" h="22353" extrusionOk="0">
                  <a:moveTo>
                    <a:pt x="16330" y="0"/>
                  </a:moveTo>
                  <a:cubicBezTo>
                    <a:pt x="15898" y="0"/>
                    <a:pt x="15481" y="66"/>
                    <a:pt x="15155" y="198"/>
                  </a:cubicBezTo>
                  <a:cubicBezTo>
                    <a:pt x="14202" y="584"/>
                    <a:pt x="7536" y="3863"/>
                    <a:pt x="6667" y="4504"/>
                  </a:cubicBezTo>
                  <a:cubicBezTo>
                    <a:pt x="4418" y="6164"/>
                    <a:pt x="1" y="13136"/>
                    <a:pt x="1" y="13136"/>
                  </a:cubicBezTo>
                  <a:cubicBezTo>
                    <a:pt x="323" y="14416"/>
                    <a:pt x="2425" y="15101"/>
                    <a:pt x="2425" y="15101"/>
                  </a:cubicBezTo>
                  <a:lnTo>
                    <a:pt x="8034" y="8563"/>
                  </a:lnTo>
                  <a:lnTo>
                    <a:pt x="14307" y="6570"/>
                  </a:lnTo>
                  <a:cubicBezTo>
                    <a:pt x="14307" y="6570"/>
                    <a:pt x="14587" y="9051"/>
                    <a:pt x="15823" y="13127"/>
                  </a:cubicBezTo>
                  <a:cubicBezTo>
                    <a:pt x="16214" y="14414"/>
                    <a:pt x="15630" y="16710"/>
                    <a:pt x="15078" y="17994"/>
                  </a:cubicBezTo>
                  <a:lnTo>
                    <a:pt x="14911" y="19047"/>
                  </a:lnTo>
                  <a:lnTo>
                    <a:pt x="22525" y="22353"/>
                  </a:lnTo>
                  <a:cubicBezTo>
                    <a:pt x="22525" y="22353"/>
                    <a:pt x="24160" y="15430"/>
                    <a:pt x="25277" y="13917"/>
                  </a:cubicBezTo>
                  <a:cubicBezTo>
                    <a:pt x="26603" y="12120"/>
                    <a:pt x="26790" y="9703"/>
                    <a:pt x="26790" y="9703"/>
                  </a:cubicBezTo>
                  <a:cubicBezTo>
                    <a:pt x="26790" y="9703"/>
                    <a:pt x="31668" y="15263"/>
                    <a:pt x="32603" y="15361"/>
                  </a:cubicBezTo>
                  <a:cubicBezTo>
                    <a:pt x="32621" y="15363"/>
                    <a:pt x="32640" y="15364"/>
                    <a:pt x="32659" y="15364"/>
                  </a:cubicBezTo>
                  <a:cubicBezTo>
                    <a:pt x="34543" y="15364"/>
                    <a:pt x="39481" y="6076"/>
                    <a:pt x="39481" y="6076"/>
                  </a:cubicBezTo>
                  <a:cubicBezTo>
                    <a:pt x="39481" y="6076"/>
                    <a:pt x="38296" y="4888"/>
                    <a:pt x="37059" y="4888"/>
                  </a:cubicBezTo>
                  <a:cubicBezTo>
                    <a:pt x="37000" y="4888"/>
                    <a:pt x="36942" y="4890"/>
                    <a:pt x="36884" y="4896"/>
                  </a:cubicBezTo>
                  <a:cubicBezTo>
                    <a:pt x="36884" y="4896"/>
                    <a:pt x="36045" y="6671"/>
                    <a:pt x="35462" y="7393"/>
                  </a:cubicBezTo>
                  <a:cubicBezTo>
                    <a:pt x="33579" y="9719"/>
                    <a:pt x="32902" y="10807"/>
                    <a:pt x="32902" y="10807"/>
                  </a:cubicBezTo>
                  <a:cubicBezTo>
                    <a:pt x="32902" y="10807"/>
                    <a:pt x="29479" y="6545"/>
                    <a:pt x="28787" y="5291"/>
                  </a:cubicBezTo>
                  <a:cubicBezTo>
                    <a:pt x="28094" y="4036"/>
                    <a:pt x="26915" y="3294"/>
                    <a:pt x="26137" y="3090"/>
                  </a:cubicBezTo>
                  <a:cubicBezTo>
                    <a:pt x="25359" y="2886"/>
                    <a:pt x="24308" y="2800"/>
                    <a:pt x="24308" y="2800"/>
                  </a:cubicBezTo>
                  <a:lnTo>
                    <a:pt x="22428" y="3985"/>
                  </a:lnTo>
                  <a:lnTo>
                    <a:pt x="19996" y="1340"/>
                  </a:lnTo>
                  <a:cubicBezTo>
                    <a:pt x="19958" y="1345"/>
                    <a:pt x="19919" y="1348"/>
                    <a:pt x="19880" y="1348"/>
                  </a:cubicBezTo>
                  <a:cubicBezTo>
                    <a:pt x="19411" y="1348"/>
                    <a:pt x="18859" y="988"/>
                    <a:pt x="18184" y="494"/>
                  </a:cubicBezTo>
                  <a:cubicBezTo>
                    <a:pt x="17736" y="166"/>
                    <a:pt x="17015" y="0"/>
                    <a:pt x="16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80;p47">
              <a:extLst>
                <a:ext uri="{FF2B5EF4-FFF2-40B4-BE49-F238E27FC236}">
                  <a16:creationId xmlns:a16="http://schemas.microsoft.com/office/drawing/2014/main" id="{74508CBD-D347-47F7-B438-8BCAEB711710}"/>
                </a:ext>
              </a:extLst>
            </p:cNvPr>
            <p:cNvSpPr/>
            <p:nvPr/>
          </p:nvSpPr>
          <p:spPr>
            <a:xfrm>
              <a:off x="7160508" y="1638191"/>
              <a:ext cx="157679" cy="144869"/>
            </a:xfrm>
            <a:custGeom>
              <a:avLst/>
              <a:gdLst/>
              <a:ahLst/>
              <a:cxnLst/>
              <a:rect l="l" t="t" r="r" b="b"/>
              <a:pathLst>
                <a:path w="3065" h="2816" extrusionOk="0">
                  <a:moveTo>
                    <a:pt x="1881" y="1"/>
                  </a:moveTo>
                  <a:lnTo>
                    <a:pt x="1" y="1186"/>
                  </a:lnTo>
                  <a:lnTo>
                    <a:pt x="1418" y="2816"/>
                  </a:lnTo>
                  <a:lnTo>
                    <a:pt x="3064" y="153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781;p47">
              <a:extLst>
                <a:ext uri="{FF2B5EF4-FFF2-40B4-BE49-F238E27FC236}">
                  <a16:creationId xmlns:a16="http://schemas.microsoft.com/office/drawing/2014/main" id="{A585E62C-4997-4707-9648-EF44CF6F28F3}"/>
                </a:ext>
              </a:extLst>
            </p:cNvPr>
            <p:cNvSpPr/>
            <p:nvPr/>
          </p:nvSpPr>
          <p:spPr>
            <a:xfrm>
              <a:off x="7035448" y="1207606"/>
              <a:ext cx="535182" cy="487390"/>
            </a:xfrm>
            <a:custGeom>
              <a:avLst/>
              <a:gdLst/>
              <a:ahLst/>
              <a:cxnLst/>
              <a:rect l="l" t="t" r="r" b="b"/>
              <a:pathLst>
                <a:path w="10403" h="9474" extrusionOk="0">
                  <a:moveTo>
                    <a:pt x="5606" y="0"/>
                  </a:moveTo>
                  <a:cubicBezTo>
                    <a:pt x="5606" y="0"/>
                    <a:pt x="1879" y="4149"/>
                    <a:pt x="1802" y="4163"/>
                  </a:cubicBezTo>
                  <a:cubicBezTo>
                    <a:pt x="1760" y="4173"/>
                    <a:pt x="1759" y="5059"/>
                    <a:pt x="1274" y="5725"/>
                  </a:cubicBezTo>
                  <a:cubicBezTo>
                    <a:pt x="893" y="6250"/>
                    <a:pt x="0" y="6912"/>
                    <a:pt x="0" y="6912"/>
                  </a:cubicBezTo>
                  <a:cubicBezTo>
                    <a:pt x="580" y="7868"/>
                    <a:pt x="1565" y="9338"/>
                    <a:pt x="1565" y="9338"/>
                  </a:cubicBezTo>
                  <a:cubicBezTo>
                    <a:pt x="1918" y="9001"/>
                    <a:pt x="2281" y="8223"/>
                    <a:pt x="3331" y="8085"/>
                  </a:cubicBezTo>
                  <a:cubicBezTo>
                    <a:pt x="3392" y="8078"/>
                    <a:pt x="3452" y="8074"/>
                    <a:pt x="3509" y="8074"/>
                  </a:cubicBezTo>
                  <a:cubicBezTo>
                    <a:pt x="4012" y="8074"/>
                    <a:pt x="4377" y="8355"/>
                    <a:pt x="4653" y="8569"/>
                  </a:cubicBezTo>
                  <a:cubicBezTo>
                    <a:pt x="5012" y="8843"/>
                    <a:pt x="5613" y="9473"/>
                    <a:pt x="6036" y="9473"/>
                  </a:cubicBezTo>
                  <a:cubicBezTo>
                    <a:pt x="6042" y="9473"/>
                    <a:pt x="6049" y="9473"/>
                    <a:pt x="6056" y="9473"/>
                  </a:cubicBezTo>
                  <a:cubicBezTo>
                    <a:pt x="6471" y="9454"/>
                    <a:pt x="6712" y="8760"/>
                    <a:pt x="6825" y="8621"/>
                  </a:cubicBezTo>
                  <a:cubicBezTo>
                    <a:pt x="6865" y="8570"/>
                    <a:pt x="6913" y="8555"/>
                    <a:pt x="6970" y="8555"/>
                  </a:cubicBezTo>
                  <a:cubicBezTo>
                    <a:pt x="7051" y="8555"/>
                    <a:pt x="7150" y="8585"/>
                    <a:pt x="7273" y="8585"/>
                  </a:cubicBezTo>
                  <a:cubicBezTo>
                    <a:pt x="7307" y="8585"/>
                    <a:pt x="7344" y="8583"/>
                    <a:pt x="7382" y="8577"/>
                  </a:cubicBezTo>
                  <a:cubicBezTo>
                    <a:pt x="7656" y="8532"/>
                    <a:pt x="7567" y="8127"/>
                    <a:pt x="7567" y="8127"/>
                  </a:cubicBezTo>
                  <a:cubicBezTo>
                    <a:pt x="7681" y="8105"/>
                    <a:pt x="8053" y="8032"/>
                    <a:pt x="8007" y="7841"/>
                  </a:cubicBezTo>
                  <a:cubicBezTo>
                    <a:pt x="7950" y="7616"/>
                    <a:pt x="7865" y="7331"/>
                    <a:pt x="8346" y="7331"/>
                  </a:cubicBezTo>
                  <a:cubicBezTo>
                    <a:pt x="8406" y="7331"/>
                    <a:pt x="8474" y="7335"/>
                    <a:pt x="8552" y="7344"/>
                  </a:cubicBezTo>
                  <a:cubicBezTo>
                    <a:pt x="8600" y="7350"/>
                    <a:pt x="8642" y="7353"/>
                    <a:pt x="8680" y="7353"/>
                  </a:cubicBezTo>
                  <a:cubicBezTo>
                    <a:pt x="9156" y="7353"/>
                    <a:pt x="8994" y="6925"/>
                    <a:pt x="8949" y="6386"/>
                  </a:cubicBezTo>
                  <a:cubicBezTo>
                    <a:pt x="8913" y="6015"/>
                    <a:pt x="8866" y="5334"/>
                    <a:pt x="9320" y="5069"/>
                  </a:cubicBezTo>
                  <a:cubicBezTo>
                    <a:pt x="9592" y="4914"/>
                    <a:pt x="9594" y="5015"/>
                    <a:pt x="9884" y="4201"/>
                  </a:cubicBezTo>
                  <a:cubicBezTo>
                    <a:pt x="10403" y="2731"/>
                    <a:pt x="9505" y="1465"/>
                    <a:pt x="9452" y="1092"/>
                  </a:cubicBezTo>
                  <a:lnTo>
                    <a:pt x="5606" y="0"/>
                  </a:lnTo>
                  <a:close/>
                </a:path>
              </a:pathLst>
            </a:custGeom>
            <a:solidFill>
              <a:srgbClr val="F7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782;p47">
              <a:extLst>
                <a:ext uri="{FF2B5EF4-FFF2-40B4-BE49-F238E27FC236}">
                  <a16:creationId xmlns:a16="http://schemas.microsoft.com/office/drawing/2014/main" id="{168F2518-0F60-4A53-8234-CB8DCAD9BDF3}"/>
                </a:ext>
              </a:extLst>
            </p:cNvPr>
            <p:cNvSpPr/>
            <p:nvPr/>
          </p:nvSpPr>
          <p:spPr>
            <a:xfrm>
              <a:off x="7080873" y="1102197"/>
              <a:ext cx="487184" cy="428537"/>
            </a:xfrm>
            <a:custGeom>
              <a:avLst/>
              <a:gdLst/>
              <a:ahLst/>
              <a:cxnLst/>
              <a:rect l="l" t="t" r="r" b="b"/>
              <a:pathLst>
                <a:path w="9470" h="8330" extrusionOk="0">
                  <a:moveTo>
                    <a:pt x="4987" y="1"/>
                  </a:moveTo>
                  <a:cubicBezTo>
                    <a:pt x="2639" y="1"/>
                    <a:pt x="709" y="1610"/>
                    <a:pt x="391" y="4330"/>
                  </a:cubicBezTo>
                  <a:cubicBezTo>
                    <a:pt x="151" y="6382"/>
                    <a:pt x="351" y="7246"/>
                    <a:pt x="138" y="7898"/>
                  </a:cubicBezTo>
                  <a:cubicBezTo>
                    <a:pt x="62" y="8130"/>
                    <a:pt x="0" y="8329"/>
                    <a:pt x="117" y="8329"/>
                  </a:cubicBezTo>
                  <a:cubicBezTo>
                    <a:pt x="197" y="8329"/>
                    <a:pt x="361" y="8235"/>
                    <a:pt x="663" y="7993"/>
                  </a:cubicBezTo>
                  <a:cubicBezTo>
                    <a:pt x="1183" y="7573"/>
                    <a:pt x="1672" y="7090"/>
                    <a:pt x="1833" y="6658"/>
                  </a:cubicBezTo>
                  <a:cubicBezTo>
                    <a:pt x="1833" y="6658"/>
                    <a:pt x="1890" y="5539"/>
                    <a:pt x="2460" y="5068"/>
                  </a:cubicBezTo>
                  <a:cubicBezTo>
                    <a:pt x="2460" y="5068"/>
                    <a:pt x="3099" y="5843"/>
                    <a:pt x="3763" y="5909"/>
                  </a:cubicBezTo>
                  <a:cubicBezTo>
                    <a:pt x="3778" y="5910"/>
                    <a:pt x="3793" y="5911"/>
                    <a:pt x="3808" y="5911"/>
                  </a:cubicBezTo>
                  <a:cubicBezTo>
                    <a:pt x="4488" y="5911"/>
                    <a:pt x="5823" y="4531"/>
                    <a:pt x="6711" y="4388"/>
                  </a:cubicBezTo>
                  <a:cubicBezTo>
                    <a:pt x="6952" y="4349"/>
                    <a:pt x="7203" y="4331"/>
                    <a:pt x="7451" y="4331"/>
                  </a:cubicBezTo>
                  <a:cubicBezTo>
                    <a:pt x="7892" y="4331"/>
                    <a:pt x="8323" y="4389"/>
                    <a:pt x="8672" y="4493"/>
                  </a:cubicBezTo>
                  <a:lnTo>
                    <a:pt x="9163" y="4704"/>
                  </a:lnTo>
                  <a:cubicBezTo>
                    <a:pt x="9163" y="4704"/>
                    <a:pt x="9470" y="1044"/>
                    <a:pt x="6489" y="212"/>
                  </a:cubicBezTo>
                  <a:cubicBezTo>
                    <a:pt x="5978" y="70"/>
                    <a:pt x="5473" y="1"/>
                    <a:pt x="4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83;p47">
              <a:extLst>
                <a:ext uri="{FF2B5EF4-FFF2-40B4-BE49-F238E27FC236}">
                  <a16:creationId xmlns:a16="http://schemas.microsoft.com/office/drawing/2014/main" id="{EC04BB50-7F6E-486F-956E-D69DCC51D9E2}"/>
                </a:ext>
              </a:extLst>
            </p:cNvPr>
            <p:cNvSpPr/>
            <p:nvPr/>
          </p:nvSpPr>
          <p:spPr>
            <a:xfrm>
              <a:off x="5361925" y="3506840"/>
              <a:ext cx="352295" cy="563426"/>
            </a:xfrm>
            <a:custGeom>
              <a:avLst/>
              <a:gdLst/>
              <a:ahLst/>
              <a:cxnLst/>
              <a:rect l="l" t="t" r="r" b="b"/>
              <a:pathLst>
                <a:path w="6848" h="10952" extrusionOk="0">
                  <a:moveTo>
                    <a:pt x="3069" y="1"/>
                  </a:moveTo>
                  <a:cubicBezTo>
                    <a:pt x="3048" y="1"/>
                    <a:pt x="3027" y="1"/>
                    <a:pt x="3006" y="2"/>
                  </a:cubicBezTo>
                  <a:cubicBezTo>
                    <a:pt x="1910" y="36"/>
                    <a:pt x="1731" y="1059"/>
                    <a:pt x="1503" y="2562"/>
                  </a:cubicBezTo>
                  <a:cubicBezTo>
                    <a:pt x="1275" y="4065"/>
                    <a:pt x="3" y="4796"/>
                    <a:pt x="2" y="6872"/>
                  </a:cubicBezTo>
                  <a:cubicBezTo>
                    <a:pt x="0" y="8943"/>
                    <a:pt x="24" y="10952"/>
                    <a:pt x="846" y="10952"/>
                  </a:cubicBezTo>
                  <a:cubicBezTo>
                    <a:pt x="849" y="10952"/>
                    <a:pt x="851" y="10952"/>
                    <a:pt x="853" y="10952"/>
                  </a:cubicBezTo>
                  <a:cubicBezTo>
                    <a:pt x="1683" y="10940"/>
                    <a:pt x="2444" y="10816"/>
                    <a:pt x="2569" y="9501"/>
                  </a:cubicBezTo>
                  <a:cubicBezTo>
                    <a:pt x="2694" y="8186"/>
                    <a:pt x="2952" y="7392"/>
                    <a:pt x="3918" y="6538"/>
                  </a:cubicBezTo>
                  <a:cubicBezTo>
                    <a:pt x="4884" y="5685"/>
                    <a:pt x="6847" y="4361"/>
                    <a:pt x="6847" y="4361"/>
                  </a:cubicBezTo>
                  <a:lnTo>
                    <a:pt x="5681" y="783"/>
                  </a:lnTo>
                  <a:cubicBezTo>
                    <a:pt x="5678" y="783"/>
                    <a:pt x="5676" y="783"/>
                    <a:pt x="5673" y="783"/>
                  </a:cubicBezTo>
                  <a:cubicBezTo>
                    <a:pt x="5204" y="783"/>
                    <a:pt x="4136" y="1"/>
                    <a:pt x="3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84;p47">
              <a:extLst>
                <a:ext uri="{FF2B5EF4-FFF2-40B4-BE49-F238E27FC236}">
                  <a16:creationId xmlns:a16="http://schemas.microsoft.com/office/drawing/2014/main" id="{30A8BD02-A377-42A8-85FA-3D65009CFDCE}"/>
                </a:ext>
              </a:extLst>
            </p:cNvPr>
            <p:cNvSpPr/>
            <p:nvPr/>
          </p:nvSpPr>
          <p:spPr>
            <a:xfrm>
              <a:off x="5626244" y="2673294"/>
              <a:ext cx="1440820" cy="1103958"/>
            </a:xfrm>
            <a:custGeom>
              <a:avLst/>
              <a:gdLst/>
              <a:ahLst/>
              <a:cxnLst/>
              <a:rect l="l" t="t" r="r" b="b"/>
              <a:pathLst>
                <a:path w="28007" h="21459" extrusionOk="0">
                  <a:moveTo>
                    <a:pt x="20761" y="1"/>
                  </a:moveTo>
                  <a:cubicBezTo>
                    <a:pt x="19204" y="5716"/>
                    <a:pt x="15308" y="13276"/>
                    <a:pt x="15308" y="13276"/>
                  </a:cubicBezTo>
                  <a:cubicBezTo>
                    <a:pt x="15031" y="13254"/>
                    <a:pt x="14747" y="13243"/>
                    <a:pt x="14456" y="13243"/>
                  </a:cubicBezTo>
                  <a:cubicBezTo>
                    <a:pt x="11416" y="13243"/>
                    <a:pt x="7738" y="14407"/>
                    <a:pt x="5370" y="15218"/>
                  </a:cubicBezTo>
                  <a:cubicBezTo>
                    <a:pt x="2775" y="16107"/>
                    <a:pt x="345" y="16314"/>
                    <a:pt x="345" y="16314"/>
                  </a:cubicBezTo>
                  <a:cubicBezTo>
                    <a:pt x="1" y="18792"/>
                    <a:pt x="1341" y="21459"/>
                    <a:pt x="1341" y="21459"/>
                  </a:cubicBezTo>
                  <a:cubicBezTo>
                    <a:pt x="8782" y="18710"/>
                    <a:pt x="18135" y="18802"/>
                    <a:pt x="18852" y="18074"/>
                  </a:cubicBezTo>
                  <a:cubicBezTo>
                    <a:pt x="19570" y="17347"/>
                    <a:pt x="26043" y="8451"/>
                    <a:pt x="28007" y="5391"/>
                  </a:cubicBezTo>
                  <a:lnTo>
                    <a:pt x="207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85;p47">
              <a:extLst>
                <a:ext uri="{FF2B5EF4-FFF2-40B4-BE49-F238E27FC236}">
                  <a16:creationId xmlns:a16="http://schemas.microsoft.com/office/drawing/2014/main" id="{374FA924-5B73-40C0-B1B6-F7AD4FA4C981}"/>
                </a:ext>
              </a:extLst>
            </p:cNvPr>
            <p:cNvSpPr/>
            <p:nvPr/>
          </p:nvSpPr>
          <p:spPr>
            <a:xfrm>
              <a:off x="7768267" y="4090677"/>
              <a:ext cx="588428" cy="326727"/>
            </a:xfrm>
            <a:custGeom>
              <a:avLst/>
              <a:gdLst/>
              <a:ahLst/>
              <a:cxnLst/>
              <a:rect l="l" t="t" r="r" b="b"/>
              <a:pathLst>
                <a:path w="11438" h="6351" extrusionOk="0">
                  <a:moveTo>
                    <a:pt x="3847" y="1"/>
                  </a:moveTo>
                  <a:lnTo>
                    <a:pt x="536" y="1733"/>
                  </a:lnTo>
                  <a:cubicBezTo>
                    <a:pt x="625" y="2196"/>
                    <a:pt x="1" y="3416"/>
                    <a:pt x="215" y="4483"/>
                  </a:cubicBezTo>
                  <a:cubicBezTo>
                    <a:pt x="401" y="5408"/>
                    <a:pt x="1202" y="5535"/>
                    <a:pt x="2396" y="5535"/>
                  </a:cubicBezTo>
                  <a:cubicBezTo>
                    <a:pt x="2578" y="5535"/>
                    <a:pt x="2770" y="5532"/>
                    <a:pt x="2969" y="5528"/>
                  </a:cubicBezTo>
                  <a:cubicBezTo>
                    <a:pt x="2986" y="5528"/>
                    <a:pt x="3003" y="5528"/>
                    <a:pt x="3019" y="5528"/>
                  </a:cubicBezTo>
                  <a:cubicBezTo>
                    <a:pt x="4302" y="5528"/>
                    <a:pt x="5168" y="6351"/>
                    <a:pt x="6683" y="6351"/>
                  </a:cubicBezTo>
                  <a:cubicBezTo>
                    <a:pt x="6917" y="6351"/>
                    <a:pt x="7167" y="6331"/>
                    <a:pt x="7436" y="6286"/>
                  </a:cubicBezTo>
                  <a:cubicBezTo>
                    <a:pt x="9469" y="5944"/>
                    <a:pt x="11438" y="5588"/>
                    <a:pt x="11290" y="4777"/>
                  </a:cubicBezTo>
                  <a:cubicBezTo>
                    <a:pt x="11150" y="4016"/>
                    <a:pt x="10922" y="3329"/>
                    <a:pt x="9807" y="3329"/>
                  </a:cubicBezTo>
                  <a:cubicBezTo>
                    <a:pt x="9737" y="3329"/>
                    <a:pt x="9663" y="3332"/>
                    <a:pt x="9586" y="3338"/>
                  </a:cubicBezTo>
                  <a:cubicBezTo>
                    <a:pt x="9345" y="3355"/>
                    <a:pt x="9121" y="3366"/>
                    <a:pt x="8909" y="3366"/>
                  </a:cubicBezTo>
                  <a:cubicBezTo>
                    <a:pt x="7970" y="3366"/>
                    <a:pt x="7274" y="3163"/>
                    <a:pt x="6463" y="2508"/>
                  </a:cubicBezTo>
                  <a:cubicBezTo>
                    <a:pt x="5468" y="1703"/>
                    <a:pt x="3847" y="1"/>
                    <a:pt x="38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86;p47">
              <a:extLst>
                <a:ext uri="{FF2B5EF4-FFF2-40B4-BE49-F238E27FC236}">
                  <a16:creationId xmlns:a16="http://schemas.microsoft.com/office/drawing/2014/main" id="{171431B1-7F7B-413D-85F7-52F649F6FA77}"/>
                </a:ext>
              </a:extLst>
            </p:cNvPr>
            <p:cNvSpPr/>
            <p:nvPr/>
          </p:nvSpPr>
          <p:spPr>
            <a:xfrm>
              <a:off x="6576053" y="2419830"/>
              <a:ext cx="1431766" cy="1779071"/>
            </a:xfrm>
            <a:custGeom>
              <a:avLst/>
              <a:gdLst/>
              <a:ahLst/>
              <a:cxnLst/>
              <a:rect l="l" t="t" r="r" b="b"/>
              <a:pathLst>
                <a:path w="27831" h="34582" extrusionOk="0">
                  <a:moveTo>
                    <a:pt x="4012" y="1"/>
                  </a:moveTo>
                  <a:cubicBezTo>
                    <a:pt x="4012" y="1"/>
                    <a:pt x="1255" y="1952"/>
                    <a:pt x="756" y="4360"/>
                  </a:cubicBezTo>
                  <a:cubicBezTo>
                    <a:pt x="0" y="8012"/>
                    <a:pt x="1889" y="9775"/>
                    <a:pt x="4785" y="12167"/>
                  </a:cubicBezTo>
                  <a:cubicBezTo>
                    <a:pt x="7682" y="14560"/>
                    <a:pt x="17543" y="18817"/>
                    <a:pt x="17543" y="18817"/>
                  </a:cubicBezTo>
                  <a:cubicBezTo>
                    <a:pt x="17166" y="21209"/>
                    <a:pt x="18061" y="24626"/>
                    <a:pt x="20401" y="28538"/>
                  </a:cubicBezTo>
                  <a:cubicBezTo>
                    <a:pt x="21636" y="30603"/>
                    <a:pt x="23171" y="34582"/>
                    <a:pt x="23171" y="34582"/>
                  </a:cubicBezTo>
                  <a:cubicBezTo>
                    <a:pt x="25312" y="34205"/>
                    <a:pt x="27831" y="32819"/>
                    <a:pt x="27831" y="32819"/>
                  </a:cubicBezTo>
                  <a:cubicBezTo>
                    <a:pt x="27831" y="32819"/>
                    <a:pt x="24306" y="23879"/>
                    <a:pt x="23676" y="20857"/>
                  </a:cubicBezTo>
                  <a:cubicBezTo>
                    <a:pt x="23046" y="17835"/>
                    <a:pt x="23044" y="16072"/>
                    <a:pt x="21660" y="14811"/>
                  </a:cubicBezTo>
                  <a:cubicBezTo>
                    <a:pt x="20275" y="13553"/>
                    <a:pt x="11459" y="6626"/>
                    <a:pt x="11459" y="6123"/>
                  </a:cubicBezTo>
                  <a:lnTo>
                    <a:pt x="11459" y="4360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87;p47">
              <a:extLst>
                <a:ext uri="{FF2B5EF4-FFF2-40B4-BE49-F238E27FC236}">
                  <a16:creationId xmlns:a16="http://schemas.microsoft.com/office/drawing/2014/main" id="{9A6D062D-F3BA-4341-9089-376868FFDB51}"/>
                </a:ext>
              </a:extLst>
            </p:cNvPr>
            <p:cNvSpPr/>
            <p:nvPr/>
          </p:nvSpPr>
          <p:spPr>
            <a:xfrm>
              <a:off x="6985290" y="1533349"/>
              <a:ext cx="175273" cy="223631"/>
            </a:xfrm>
            <a:custGeom>
              <a:avLst/>
              <a:gdLst/>
              <a:ahLst/>
              <a:cxnLst/>
              <a:rect l="l" t="t" r="r" b="b"/>
              <a:pathLst>
                <a:path w="3407" h="4347" extrusionOk="0">
                  <a:moveTo>
                    <a:pt x="1678" y="1"/>
                  </a:moveTo>
                  <a:lnTo>
                    <a:pt x="0" y="296"/>
                  </a:lnTo>
                  <a:lnTo>
                    <a:pt x="1837" y="4346"/>
                  </a:lnTo>
                  <a:lnTo>
                    <a:pt x="3407" y="3224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88;p47">
              <a:extLst>
                <a:ext uri="{FF2B5EF4-FFF2-40B4-BE49-F238E27FC236}">
                  <a16:creationId xmlns:a16="http://schemas.microsoft.com/office/drawing/2014/main" id="{3ACE59F3-35D4-4B3E-9E11-431AAE15E0DA}"/>
                </a:ext>
              </a:extLst>
            </p:cNvPr>
            <p:cNvSpPr/>
            <p:nvPr/>
          </p:nvSpPr>
          <p:spPr>
            <a:xfrm>
              <a:off x="6836051" y="1152664"/>
              <a:ext cx="444691" cy="434350"/>
            </a:xfrm>
            <a:custGeom>
              <a:avLst/>
              <a:gdLst/>
              <a:ahLst/>
              <a:cxnLst/>
              <a:rect l="l" t="t" r="r" b="b"/>
              <a:pathLst>
                <a:path w="8644" h="8443" extrusionOk="0">
                  <a:moveTo>
                    <a:pt x="7166" y="0"/>
                  </a:moveTo>
                  <a:cubicBezTo>
                    <a:pt x="6120" y="276"/>
                    <a:pt x="5592" y="1397"/>
                    <a:pt x="4926" y="2250"/>
                  </a:cubicBezTo>
                  <a:cubicBezTo>
                    <a:pt x="3928" y="3528"/>
                    <a:pt x="2366" y="4346"/>
                    <a:pt x="748" y="4436"/>
                  </a:cubicBezTo>
                  <a:cubicBezTo>
                    <a:pt x="498" y="4450"/>
                    <a:pt x="242" y="4448"/>
                    <a:pt x="1" y="4518"/>
                  </a:cubicBezTo>
                  <a:cubicBezTo>
                    <a:pt x="1" y="6157"/>
                    <a:pt x="801" y="7217"/>
                    <a:pt x="2684" y="8423"/>
                  </a:cubicBezTo>
                  <a:cubicBezTo>
                    <a:pt x="2787" y="8436"/>
                    <a:pt x="2891" y="8443"/>
                    <a:pt x="2996" y="8443"/>
                  </a:cubicBezTo>
                  <a:cubicBezTo>
                    <a:pt x="4432" y="8443"/>
                    <a:pt x="6037" y="7242"/>
                    <a:pt x="6644" y="5961"/>
                  </a:cubicBezTo>
                  <a:cubicBezTo>
                    <a:pt x="7315" y="4541"/>
                    <a:pt x="8603" y="3324"/>
                    <a:pt x="8633" y="1786"/>
                  </a:cubicBezTo>
                  <a:cubicBezTo>
                    <a:pt x="8643" y="1261"/>
                    <a:pt x="7500" y="406"/>
                    <a:pt x="7166" y="0"/>
                  </a:cubicBezTo>
                  <a:close/>
                </a:path>
              </a:pathLst>
            </a:custGeom>
            <a:solidFill>
              <a:srgbClr val="58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789;p47">
              <a:extLst>
                <a:ext uri="{FF2B5EF4-FFF2-40B4-BE49-F238E27FC236}">
                  <a16:creationId xmlns:a16="http://schemas.microsoft.com/office/drawing/2014/main" id="{EE1BF460-5F34-443A-8E2B-E3EAF03D7034}"/>
                </a:ext>
              </a:extLst>
            </p:cNvPr>
            <p:cNvSpPr/>
            <p:nvPr/>
          </p:nvSpPr>
          <p:spPr>
            <a:xfrm>
              <a:off x="6614173" y="1612212"/>
              <a:ext cx="86016" cy="146207"/>
            </a:xfrm>
            <a:custGeom>
              <a:avLst/>
              <a:gdLst/>
              <a:ahLst/>
              <a:cxnLst/>
              <a:rect l="l" t="t" r="r" b="b"/>
              <a:pathLst>
                <a:path w="1672" h="2842" extrusionOk="0">
                  <a:moveTo>
                    <a:pt x="552" y="0"/>
                  </a:moveTo>
                  <a:cubicBezTo>
                    <a:pt x="369" y="75"/>
                    <a:pt x="184" y="148"/>
                    <a:pt x="0" y="222"/>
                  </a:cubicBezTo>
                  <a:cubicBezTo>
                    <a:pt x="484" y="1035"/>
                    <a:pt x="838" y="1920"/>
                    <a:pt x="1048" y="2841"/>
                  </a:cubicBezTo>
                  <a:cubicBezTo>
                    <a:pt x="1233" y="2768"/>
                    <a:pt x="1416" y="2694"/>
                    <a:pt x="1601" y="2620"/>
                  </a:cubicBezTo>
                  <a:lnTo>
                    <a:pt x="1601" y="2620"/>
                  </a:lnTo>
                  <a:cubicBezTo>
                    <a:pt x="1601" y="2620"/>
                    <a:pt x="1601" y="2620"/>
                    <a:pt x="1601" y="2620"/>
                  </a:cubicBezTo>
                  <a:cubicBezTo>
                    <a:pt x="1597" y="2620"/>
                    <a:pt x="1672" y="1984"/>
                    <a:pt x="1369" y="1217"/>
                  </a:cubicBezTo>
                  <a:cubicBezTo>
                    <a:pt x="1185" y="759"/>
                    <a:pt x="907" y="345"/>
                    <a:pt x="5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790;p47">
              <a:extLst>
                <a:ext uri="{FF2B5EF4-FFF2-40B4-BE49-F238E27FC236}">
                  <a16:creationId xmlns:a16="http://schemas.microsoft.com/office/drawing/2014/main" id="{BBC1CF3B-3C87-4797-89FC-8B54CB1DD971}"/>
                </a:ext>
              </a:extLst>
            </p:cNvPr>
            <p:cNvSpPr/>
            <p:nvPr/>
          </p:nvSpPr>
          <p:spPr>
            <a:xfrm>
              <a:off x="6497807" y="1623993"/>
              <a:ext cx="169460" cy="159016"/>
            </a:xfrm>
            <a:custGeom>
              <a:avLst/>
              <a:gdLst/>
              <a:ahLst/>
              <a:cxnLst/>
              <a:rect l="l" t="t" r="r" b="b"/>
              <a:pathLst>
                <a:path w="3294" h="3091" extrusionOk="0">
                  <a:moveTo>
                    <a:pt x="2246" y="0"/>
                  </a:moveTo>
                  <a:cubicBezTo>
                    <a:pt x="1910" y="135"/>
                    <a:pt x="1575" y="270"/>
                    <a:pt x="1239" y="404"/>
                  </a:cubicBezTo>
                  <a:cubicBezTo>
                    <a:pt x="590" y="661"/>
                    <a:pt x="1" y="2018"/>
                    <a:pt x="118" y="2371"/>
                  </a:cubicBezTo>
                  <a:cubicBezTo>
                    <a:pt x="259" y="2679"/>
                    <a:pt x="1177" y="3091"/>
                    <a:pt x="1864" y="3091"/>
                  </a:cubicBezTo>
                  <a:cubicBezTo>
                    <a:pt x="2021" y="3091"/>
                    <a:pt x="2165" y="3070"/>
                    <a:pt x="2286" y="3021"/>
                  </a:cubicBezTo>
                  <a:cubicBezTo>
                    <a:pt x="2622" y="2888"/>
                    <a:pt x="2958" y="2753"/>
                    <a:pt x="3293" y="2618"/>
                  </a:cubicBezTo>
                  <a:cubicBezTo>
                    <a:pt x="3083" y="1697"/>
                    <a:pt x="2730" y="812"/>
                    <a:pt x="2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791;p47">
              <a:extLst>
                <a:ext uri="{FF2B5EF4-FFF2-40B4-BE49-F238E27FC236}">
                  <a16:creationId xmlns:a16="http://schemas.microsoft.com/office/drawing/2014/main" id="{C52C4CE6-7A39-4A2B-8F8B-0B300093591D}"/>
                </a:ext>
              </a:extLst>
            </p:cNvPr>
            <p:cNvSpPr/>
            <p:nvPr/>
          </p:nvSpPr>
          <p:spPr>
            <a:xfrm>
              <a:off x="6907250" y="1241301"/>
              <a:ext cx="645069" cy="344013"/>
            </a:xfrm>
            <a:custGeom>
              <a:avLst/>
              <a:gdLst/>
              <a:ahLst/>
              <a:cxnLst/>
              <a:rect l="l" t="t" r="r" b="b"/>
              <a:pathLst>
                <a:path w="12539" h="6687" extrusionOk="0">
                  <a:moveTo>
                    <a:pt x="8354" y="0"/>
                  </a:moveTo>
                  <a:cubicBezTo>
                    <a:pt x="8351" y="0"/>
                    <a:pt x="8348" y="0"/>
                    <a:pt x="8345" y="1"/>
                  </a:cubicBezTo>
                  <a:cubicBezTo>
                    <a:pt x="7956" y="30"/>
                    <a:pt x="4808" y="959"/>
                    <a:pt x="4363" y="1085"/>
                  </a:cubicBezTo>
                  <a:cubicBezTo>
                    <a:pt x="3916" y="1211"/>
                    <a:pt x="2492" y="3636"/>
                    <a:pt x="2492" y="3636"/>
                  </a:cubicBezTo>
                  <a:cubicBezTo>
                    <a:pt x="2492" y="3636"/>
                    <a:pt x="0" y="6686"/>
                    <a:pt x="2000" y="6686"/>
                  </a:cubicBezTo>
                  <a:cubicBezTo>
                    <a:pt x="2004" y="6686"/>
                    <a:pt x="2008" y="6686"/>
                    <a:pt x="2013" y="6686"/>
                  </a:cubicBezTo>
                  <a:cubicBezTo>
                    <a:pt x="4035" y="6675"/>
                    <a:pt x="6342" y="3349"/>
                    <a:pt x="7515" y="3126"/>
                  </a:cubicBezTo>
                  <a:cubicBezTo>
                    <a:pt x="8688" y="2904"/>
                    <a:pt x="12180" y="2551"/>
                    <a:pt x="12538" y="2000"/>
                  </a:cubicBezTo>
                  <a:cubicBezTo>
                    <a:pt x="12538" y="2000"/>
                    <a:pt x="8792" y="0"/>
                    <a:pt x="8354" y="0"/>
                  </a:cubicBezTo>
                  <a:close/>
                </a:path>
              </a:pathLst>
            </a:custGeom>
            <a:solidFill>
              <a:srgbClr val="58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792;p47">
              <a:extLst>
                <a:ext uri="{FF2B5EF4-FFF2-40B4-BE49-F238E27FC236}">
                  <a16:creationId xmlns:a16="http://schemas.microsoft.com/office/drawing/2014/main" id="{F02A2F3A-3BF1-40E1-877A-A84B351D4D25}"/>
                </a:ext>
              </a:extLst>
            </p:cNvPr>
            <p:cNvSpPr/>
            <p:nvPr/>
          </p:nvSpPr>
          <p:spPr>
            <a:xfrm>
              <a:off x="6836051" y="1235591"/>
              <a:ext cx="312786" cy="130619"/>
            </a:xfrm>
            <a:custGeom>
              <a:avLst/>
              <a:gdLst/>
              <a:ahLst/>
              <a:cxnLst/>
              <a:rect l="l" t="t" r="r" b="b"/>
              <a:pathLst>
                <a:path w="6080" h="2539" extrusionOk="0">
                  <a:moveTo>
                    <a:pt x="5510" y="1"/>
                  </a:moveTo>
                  <a:cubicBezTo>
                    <a:pt x="4111" y="1818"/>
                    <a:pt x="350" y="1841"/>
                    <a:pt x="165" y="1841"/>
                  </a:cubicBezTo>
                  <a:cubicBezTo>
                    <a:pt x="160" y="1841"/>
                    <a:pt x="157" y="1841"/>
                    <a:pt x="157" y="1841"/>
                  </a:cubicBezTo>
                  <a:lnTo>
                    <a:pt x="1" y="2518"/>
                  </a:lnTo>
                  <a:cubicBezTo>
                    <a:pt x="1" y="2518"/>
                    <a:pt x="248" y="2539"/>
                    <a:pt x="638" y="2539"/>
                  </a:cubicBezTo>
                  <a:cubicBezTo>
                    <a:pt x="1630" y="2539"/>
                    <a:pt x="3543" y="2406"/>
                    <a:pt x="4604" y="1468"/>
                  </a:cubicBezTo>
                  <a:cubicBezTo>
                    <a:pt x="6080" y="162"/>
                    <a:pt x="5511" y="1"/>
                    <a:pt x="5510" y="1"/>
                  </a:cubicBezTo>
                  <a:close/>
                </a:path>
              </a:pathLst>
            </a:custGeom>
            <a:solidFill>
              <a:srgbClr val="58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793;p47">
              <a:extLst>
                <a:ext uri="{FF2B5EF4-FFF2-40B4-BE49-F238E27FC236}">
                  <a16:creationId xmlns:a16="http://schemas.microsoft.com/office/drawing/2014/main" id="{15188772-2B5E-4D25-845D-3DBEE524C02B}"/>
                </a:ext>
              </a:extLst>
            </p:cNvPr>
            <p:cNvSpPr/>
            <p:nvPr/>
          </p:nvSpPr>
          <p:spPr>
            <a:xfrm>
              <a:off x="7305992" y="1334775"/>
              <a:ext cx="247245" cy="104999"/>
            </a:xfrm>
            <a:custGeom>
              <a:avLst/>
              <a:gdLst/>
              <a:ahLst/>
              <a:cxnLst/>
              <a:rect l="l" t="t" r="r" b="b"/>
              <a:pathLst>
                <a:path w="4806" h="2041" extrusionOk="0">
                  <a:moveTo>
                    <a:pt x="4261" y="0"/>
                  </a:moveTo>
                  <a:cubicBezTo>
                    <a:pt x="4261" y="0"/>
                    <a:pt x="4245" y="86"/>
                    <a:pt x="4214" y="215"/>
                  </a:cubicBezTo>
                  <a:cubicBezTo>
                    <a:pt x="4178" y="284"/>
                    <a:pt x="4123" y="439"/>
                    <a:pt x="3966" y="598"/>
                  </a:cubicBezTo>
                  <a:cubicBezTo>
                    <a:pt x="3681" y="925"/>
                    <a:pt x="3120" y="1254"/>
                    <a:pt x="2524" y="1478"/>
                  </a:cubicBezTo>
                  <a:cubicBezTo>
                    <a:pt x="1323" y="1954"/>
                    <a:pt x="1" y="2035"/>
                    <a:pt x="1" y="2035"/>
                  </a:cubicBezTo>
                  <a:cubicBezTo>
                    <a:pt x="1" y="2035"/>
                    <a:pt x="96" y="2040"/>
                    <a:pt x="259" y="2040"/>
                  </a:cubicBezTo>
                  <a:cubicBezTo>
                    <a:pt x="706" y="2040"/>
                    <a:pt x="1664" y="2005"/>
                    <a:pt x="2610" y="1745"/>
                  </a:cubicBezTo>
                  <a:cubicBezTo>
                    <a:pt x="3254" y="1578"/>
                    <a:pt x="3888" y="1306"/>
                    <a:pt x="4299" y="936"/>
                  </a:cubicBezTo>
                  <a:cubicBezTo>
                    <a:pt x="4509" y="765"/>
                    <a:pt x="4644" y="550"/>
                    <a:pt x="4731" y="364"/>
                  </a:cubicBezTo>
                  <a:cubicBezTo>
                    <a:pt x="4779" y="225"/>
                    <a:pt x="4805" y="147"/>
                    <a:pt x="4805" y="147"/>
                  </a:cubicBezTo>
                  <a:lnTo>
                    <a:pt x="4261" y="0"/>
                  </a:lnTo>
                  <a:close/>
                </a:path>
              </a:pathLst>
            </a:custGeom>
            <a:solidFill>
              <a:srgbClr val="58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94;p47">
              <a:extLst>
                <a:ext uri="{FF2B5EF4-FFF2-40B4-BE49-F238E27FC236}">
                  <a16:creationId xmlns:a16="http://schemas.microsoft.com/office/drawing/2014/main" id="{26577369-B060-4FB6-8A73-4FDE0CC9CBB5}"/>
                </a:ext>
              </a:extLst>
            </p:cNvPr>
            <p:cNvSpPr/>
            <p:nvPr/>
          </p:nvSpPr>
          <p:spPr>
            <a:xfrm>
              <a:off x="7261184" y="1329579"/>
              <a:ext cx="272041" cy="81437"/>
            </a:xfrm>
            <a:custGeom>
              <a:avLst/>
              <a:gdLst/>
              <a:ahLst/>
              <a:cxnLst/>
              <a:rect l="l" t="t" r="r" b="b"/>
              <a:pathLst>
                <a:path w="5288" h="1583" extrusionOk="0">
                  <a:moveTo>
                    <a:pt x="5046" y="0"/>
                  </a:moveTo>
                  <a:cubicBezTo>
                    <a:pt x="5046" y="0"/>
                    <a:pt x="5002" y="79"/>
                    <a:pt x="4926" y="215"/>
                  </a:cubicBezTo>
                  <a:cubicBezTo>
                    <a:pt x="4818" y="385"/>
                    <a:pt x="4688" y="540"/>
                    <a:pt x="4539" y="678"/>
                  </a:cubicBezTo>
                  <a:cubicBezTo>
                    <a:pt x="4169" y="1029"/>
                    <a:pt x="3517" y="1330"/>
                    <a:pt x="2817" y="1416"/>
                  </a:cubicBezTo>
                  <a:cubicBezTo>
                    <a:pt x="2542" y="1458"/>
                    <a:pt x="2266" y="1474"/>
                    <a:pt x="1998" y="1474"/>
                  </a:cubicBezTo>
                  <a:cubicBezTo>
                    <a:pt x="1586" y="1474"/>
                    <a:pt x="1198" y="1435"/>
                    <a:pt x="876" y="1389"/>
                  </a:cubicBezTo>
                  <a:cubicBezTo>
                    <a:pt x="348" y="1314"/>
                    <a:pt x="1" y="1227"/>
                    <a:pt x="1" y="1227"/>
                  </a:cubicBezTo>
                  <a:lnTo>
                    <a:pt x="1" y="1227"/>
                  </a:lnTo>
                  <a:cubicBezTo>
                    <a:pt x="1" y="1227"/>
                    <a:pt x="344" y="1332"/>
                    <a:pt x="869" y="1432"/>
                  </a:cubicBezTo>
                  <a:cubicBezTo>
                    <a:pt x="1265" y="1508"/>
                    <a:pt x="1772" y="1583"/>
                    <a:pt x="2307" y="1583"/>
                  </a:cubicBezTo>
                  <a:cubicBezTo>
                    <a:pt x="2480" y="1583"/>
                    <a:pt x="2657" y="1575"/>
                    <a:pt x="2833" y="1557"/>
                  </a:cubicBezTo>
                  <a:cubicBezTo>
                    <a:pt x="3555" y="1502"/>
                    <a:pt x="4267" y="1224"/>
                    <a:pt x="4695" y="857"/>
                  </a:cubicBezTo>
                  <a:cubicBezTo>
                    <a:pt x="5121" y="502"/>
                    <a:pt x="5272" y="151"/>
                    <a:pt x="5286" y="143"/>
                  </a:cubicBezTo>
                  <a:lnTo>
                    <a:pt x="5286" y="143"/>
                  </a:lnTo>
                  <a:lnTo>
                    <a:pt x="5287" y="144"/>
                  </a:lnTo>
                  <a:cubicBezTo>
                    <a:pt x="5287" y="143"/>
                    <a:pt x="5287" y="143"/>
                    <a:pt x="5287" y="143"/>
                  </a:cubicBezTo>
                  <a:cubicBezTo>
                    <a:pt x="5286" y="143"/>
                    <a:pt x="5286" y="143"/>
                    <a:pt x="5286" y="143"/>
                  </a:cubicBezTo>
                  <a:lnTo>
                    <a:pt x="5286" y="14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58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95;p47">
              <a:extLst>
                <a:ext uri="{FF2B5EF4-FFF2-40B4-BE49-F238E27FC236}">
                  <a16:creationId xmlns:a16="http://schemas.microsoft.com/office/drawing/2014/main" id="{47661885-A896-4549-B0F5-9F4BC6A9E8EF}"/>
                </a:ext>
              </a:extLst>
            </p:cNvPr>
            <p:cNvSpPr/>
            <p:nvPr/>
          </p:nvSpPr>
          <p:spPr>
            <a:xfrm>
              <a:off x="6742783" y="2391999"/>
              <a:ext cx="440163" cy="281353"/>
            </a:xfrm>
            <a:custGeom>
              <a:avLst/>
              <a:gdLst/>
              <a:ahLst/>
              <a:cxnLst/>
              <a:rect l="l" t="t" r="r" b="b"/>
              <a:pathLst>
                <a:path w="8556" h="5469" extrusionOk="0">
                  <a:moveTo>
                    <a:pt x="968" y="0"/>
                  </a:moveTo>
                  <a:cubicBezTo>
                    <a:pt x="968" y="0"/>
                    <a:pt x="244" y="382"/>
                    <a:pt x="0" y="1173"/>
                  </a:cubicBezTo>
                  <a:cubicBezTo>
                    <a:pt x="0" y="1173"/>
                    <a:pt x="4941" y="5469"/>
                    <a:pt x="8213" y="5469"/>
                  </a:cubicBezTo>
                  <a:cubicBezTo>
                    <a:pt x="8215" y="5469"/>
                    <a:pt x="8217" y="5469"/>
                    <a:pt x="8218" y="5469"/>
                  </a:cubicBezTo>
                  <a:cubicBezTo>
                    <a:pt x="8218" y="5469"/>
                    <a:pt x="8556" y="5040"/>
                    <a:pt x="8434" y="4021"/>
                  </a:cubicBezTo>
                  <a:cubicBezTo>
                    <a:pt x="8434" y="4021"/>
                    <a:pt x="5974" y="3614"/>
                    <a:pt x="9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96;p47">
              <a:extLst>
                <a:ext uri="{FF2B5EF4-FFF2-40B4-BE49-F238E27FC236}">
                  <a16:creationId xmlns:a16="http://schemas.microsoft.com/office/drawing/2014/main" id="{171B0751-B3B4-4323-92BB-25FB820D4C81}"/>
                </a:ext>
              </a:extLst>
            </p:cNvPr>
            <p:cNvSpPr/>
            <p:nvPr/>
          </p:nvSpPr>
          <p:spPr>
            <a:xfrm>
              <a:off x="7099393" y="1136665"/>
              <a:ext cx="460999" cy="196314"/>
            </a:xfrm>
            <a:custGeom>
              <a:avLst/>
              <a:gdLst/>
              <a:ahLst/>
              <a:cxnLst/>
              <a:rect l="l" t="t" r="r" b="b"/>
              <a:pathLst>
                <a:path w="8961" h="3816" extrusionOk="0">
                  <a:moveTo>
                    <a:pt x="5703" y="1"/>
                  </a:moveTo>
                  <a:lnTo>
                    <a:pt x="436" y="1067"/>
                  </a:lnTo>
                  <a:lnTo>
                    <a:pt x="1" y="2267"/>
                  </a:lnTo>
                  <a:cubicBezTo>
                    <a:pt x="909" y="1930"/>
                    <a:pt x="1973" y="1845"/>
                    <a:pt x="2816" y="1845"/>
                  </a:cubicBezTo>
                  <a:cubicBezTo>
                    <a:pt x="3674" y="1845"/>
                    <a:pt x="4302" y="1933"/>
                    <a:pt x="4302" y="1933"/>
                  </a:cubicBezTo>
                  <a:lnTo>
                    <a:pt x="8530" y="3816"/>
                  </a:lnTo>
                  <a:lnTo>
                    <a:pt x="8960" y="2845"/>
                  </a:lnTo>
                  <a:lnTo>
                    <a:pt x="5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97;p47">
              <a:extLst>
                <a:ext uri="{FF2B5EF4-FFF2-40B4-BE49-F238E27FC236}">
                  <a16:creationId xmlns:a16="http://schemas.microsoft.com/office/drawing/2014/main" id="{5938AF58-61E2-4058-A7F5-AB47E17FC4CD}"/>
                </a:ext>
              </a:extLst>
            </p:cNvPr>
            <p:cNvSpPr/>
            <p:nvPr/>
          </p:nvSpPr>
          <p:spPr>
            <a:xfrm>
              <a:off x="7320704" y="1235746"/>
              <a:ext cx="343138" cy="194308"/>
            </a:xfrm>
            <a:custGeom>
              <a:avLst/>
              <a:gdLst/>
              <a:ahLst/>
              <a:cxnLst/>
              <a:rect l="l" t="t" r="r" b="b"/>
              <a:pathLst>
                <a:path w="6670" h="3777" extrusionOk="0">
                  <a:moveTo>
                    <a:pt x="178" y="1"/>
                  </a:moveTo>
                  <a:cubicBezTo>
                    <a:pt x="109" y="1"/>
                    <a:pt x="49" y="3"/>
                    <a:pt x="0" y="7"/>
                  </a:cubicBezTo>
                  <a:cubicBezTo>
                    <a:pt x="0" y="7"/>
                    <a:pt x="3892" y="3776"/>
                    <a:pt x="5640" y="3776"/>
                  </a:cubicBezTo>
                  <a:cubicBezTo>
                    <a:pt x="5830" y="3776"/>
                    <a:pt x="5994" y="3732"/>
                    <a:pt x="6126" y="3633"/>
                  </a:cubicBezTo>
                  <a:cubicBezTo>
                    <a:pt x="6670" y="3225"/>
                    <a:pt x="4490" y="1322"/>
                    <a:pt x="4490" y="1322"/>
                  </a:cubicBezTo>
                  <a:cubicBezTo>
                    <a:pt x="2467" y="213"/>
                    <a:pt x="854" y="1"/>
                    <a:pt x="1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98;p47">
              <a:extLst>
                <a:ext uri="{FF2B5EF4-FFF2-40B4-BE49-F238E27FC236}">
                  <a16:creationId xmlns:a16="http://schemas.microsoft.com/office/drawing/2014/main" id="{9AD19AA7-37BB-45FA-8677-2387D965D82C}"/>
                </a:ext>
              </a:extLst>
            </p:cNvPr>
            <p:cNvSpPr/>
            <p:nvPr/>
          </p:nvSpPr>
          <p:spPr>
            <a:xfrm>
              <a:off x="7007411" y="1052399"/>
              <a:ext cx="689157" cy="230679"/>
            </a:xfrm>
            <a:custGeom>
              <a:avLst/>
              <a:gdLst/>
              <a:ahLst/>
              <a:cxnLst/>
              <a:rect l="l" t="t" r="r" b="b"/>
              <a:pathLst>
                <a:path w="13396" h="4484" extrusionOk="0">
                  <a:moveTo>
                    <a:pt x="8166" y="0"/>
                  </a:moveTo>
                  <a:cubicBezTo>
                    <a:pt x="7524" y="0"/>
                    <a:pt x="6772" y="39"/>
                    <a:pt x="5883" y="129"/>
                  </a:cubicBezTo>
                  <a:cubicBezTo>
                    <a:pt x="1332" y="586"/>
                    <a:pt x="1" y="2480"/>
                    <a:pt x="353" y="2939"/>
                  </a:cubicBezTo>
                  <a:cubicBezTo>
                    <a:pt x="703" y="3396"/>
                    <a:pt x="1184" y="3656"/>
                    <a:pt x="1789" y="3905"/>
                  </a:cubicBezTo>
                  <a:cubicBezTo>
                    <a:pt x="1789" y="3905"/>
                    <a:pt x="3470" y="3008"/>
                    <a:pt x="5736" y="3008"/>
                  </a:cubicBezTo>
                  <a:cubicBezTo>
                    <a:pt x="5903" y="3008"/>
                    <a:pt x="6073" y="3013"/>
                    <a:pt x="6246" y="3023"/>
                  </a:cubicBezTo>
                  <a:cubicBezTo>
                    <a:pt x="8725" y="3173"/>
                    <a:pt x="10748" y="4483"/>
                    <a:pt x="10748" y="4483"/>
                  </a:cubicBezTo>
                  <a:cubicBezTo>
                    <a:pt x="11504" y="3624"/>
                    <a:pt x="13396" y="1697"/>
                    <a:pt x="12378" y="1100"/>
                  </a:cubicBezTo>
                  <a:cubicBezTo>
                    <a:pt x="11564" y="623"/>
                    <a:pt x="10743" y="0"/>
                    <a:pt x="81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99;p47">
              <a:extLst>
                <a:ext uri="{FF2B5EF4-FFF2-40B4-BE49-F238E27FC236}">
                  <a16:creationId xmlns:a16="http://schemas.microsoft.com/office/drawing/2014/main" id="{E9341075-4615-4707-8226-86B98DCCDC1A}"/>
                </a:ext>
              </a:extLst>
            </p:cNvPr>
            <p:cNvSpPr/>
            <p:nvPr/>
          </p:nvSpPr>
          <p:spPr>
            <a:xfrm>
              <a:off x="7516654" y="1140780"/>
              <a:ext cx="137667" cy="121513"/>
            </a:xfrm>
            <a:custGeom>
              <a:avLst/>
              <a:gdLst/>
              <a:ahLst/>
              <a:cxnLst/>
              <a:rect l="l" t="t" r="r" b="b"/>
              <a:pathLst>
                <a:path w="2676" h="2362" extrusionOk="0">
                  <a:moveTo>
                    <a:pt x="1077" y="1"/>
                  </a:moveTo>
                  <a:cubicBezTo>
                    <a:pt x="1077" y="1"/>
                    <a:pt x="0" y="1560"/>
                    <a:pt x="1210" y="2361"/>
                  </a:cubicBezTo>
                  <a:cubicBezTo>
                    <a:pt x="1749" y="1759"/>
                    <a:pt x="2442" y="946"/>
                    <a:pt x="2676" y="289"/>
                  </a:cubicBezTo>
                  <a:lnTo>
                    <a:pt x="2676" y="289"/>
                  </a:lnTo>
                  <a:cubicBezTo>
                    <a:pt x="2598" y="333"/>
                    <a:pt x="2456" y="352"/>
                    <a:pt x="2288" y="352"/>
                  </a:cubicBezTo>
                  <a:cubicBezTo>
                    <a:pt x="1817" y="352"/>
                    <a:pt x="1137" y="199"/>
                    <a:pt x="1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800;p47">
              <a:extLst>
                <a:ext uri="{FF2B5EF4-FFF2-40B4-BE49-F238E27FC236}">
                  <a16:creationId xmlns:a16="http://schemas.microsoft.com/office/drawing/2014/main" id="{130921DF-45BC-4583-8BAA-235AE13CD641}"/>
                </a:ext>
              </a:extLst>
            </p:cNvPr>
            <p:cNvSpPr/>
            <p:nvPr/>
          </p:nvSpPr>
          <p:spPr>
            <a:xfrm>
              <a:off x="6687893" y="2305110"/>
              <a:ext cx="163492" cy="275128"/>
            </a:xfrm>
            <a:custGeom>
              <a:avLst/>
              <a:gdLst/>
              <a:ahLst/>
              <a:cxnLst/>
              <a:rect l="l" t="t" r="r" b="b"/>
              <a:pathLst>
                <a:path w="3178" h="5348" extrusionOk="0">
                  <a:moveTo>
                    <a:pt x="1543" y="1"/>
                  </a:moveTo>
                  <a:cubicBezTo>
                    <a:pt x="1445" y="1"/>
                    <a:pt x="1353" y="63"/>
                    <a:pt x="1323" y="164"/>
                  </a:cubicBezTo>
                  <a:lnTo>
                    <a:pt x="32" y="4414"/>
                  </a:lnTo>
                  <a:cubicBezTo>
                    <a:pt x="1" y="4520"/>
                    <a:pt x="50" y="4634"/>
                    <a:pt x="147" y="4686"/>
                  </a:cubicBezTo>
                  <a:lnTo>
                    <a:pt x="1458" y="5313"/>
                  </a:lnTo>
                  <a:cubicBezTo>
                    <a:pt x="1503" y="5336"/>
                    <a:pt x="1551" y="5347"/>
                    <a:pt x="1598" y="5347"/>
                  </a:cubicBezTo>
                  <a:cubicBezTo>
                    <a:pt x="1728" y="5347"/>
                    <a:pt x="1851" y="5264"/>
                    <a:pt x="1891" y="5130"/>
                  </a:cubicBezTo>
                  <a:lnTo>
                    <a:pt x="3135" y="1028"/>
                  </a:lnTo>
                  <a:cubicBezTo>
                    <a:pt x="3178" y="886"/>
                    <a:pt x="3114" y="735"/>
                    <a:pt x="2983" y="667"/>
                  </a:cubicBezTo>
                  <a:lnTo>
                    <a:pt x="1649" y="27"/>
                  </a:lnTo>
                  <a:cubicBezTo>
                    <a:pt x="1614" y="9"/>
                    <a:pt x="1578" y="1"/>
                    <a:pt x="1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0022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412202" y="-580340"/>
            <a:ext cx="1329805" cy="124563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13" name="Google Shape;813;p48"/>
          <p:cNvSpPr/>
          <p:nvPr/>
        </p:nvSpPr>
        <p:spPr>
          <a:xfrm>
            <a:off x="890139" y="-39063"/>
            <a:ext cx="2469207" cy="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HeadConstable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endParaRPr sz="24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C0BDD-5E63-4F49-AB88-CFC1FCB3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9" y="707382"/>
            <a:ext cx="2669889" cy="1386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6C3EA-A0F4-43C4-B5D9-0DEEFA41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441" y="707382"/>
            <a:ext cx="2642335" cy="138657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106327-7F2A-424E-91B9-D12707E1293A}"/>
              </a:ext>
            </a:extLst>
          </p:cNvPr>
          <p:cNvCxnSpPr>
            <a:cxnSpLocks/>
          </p:cNvCxnSpPr>
          <p:nvPr/>
        </p:nvCxnSpPr>
        <p:spPr>
          <a:xfrm flipV="1">
            <a:off x="4722943" y="570863"/>
            <a:ext cx="1091086" cy="791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7D99853-325F-4114-B243-8E23E7D13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040" y="2928895"/>
            <a:ext cx="2792400" cy="1289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A6A390-F4A1-4DC7-852B-034427E5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551" y="367402"/>
            <a:ext cx="2897245" cy="2415456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5C204F7-ABEE-40CE-88E7-57EE4DFB13B4}"/>
              </a:ext>
            </a:extLst>
          </p:cNvPr>
          <p:cNvCxnSpPr>
            <a:cxnSpLocks/>
          </p:cNvCxnSpPr>
          <p:nvPr/>
        </p:nvCxnSpPr>
        <p:spPr>
          <a:xfrm rot="5400000">
            <a:off x="6667094" y="2256403"/>
            <a:ext cx="1290561" cy="54423"/>
          </a:xfrm>
          <a:prstGeom prst="bentConnector3">
            <a:avLst>
              <a:gd name="adj1" fmla="val 6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oogle Shape;562;p43">
            <a:extLst>
              <a:ext uri="{FF2B5EF4-FFF2-40B4-BE49-F238E27FC236}">
                <a16:creationId xmlns:a16="http://schemas.microsoft.com/office/drawing/2014/main" id="{1C4ABCAF-E979-4730-8572-6F636507CC91}"/>
              </a:ext>
            </a:extLst>
          </p:cNvPr>
          <p:cNvGrpSpPr/>
          <p:nvPr/>
        </p:nvGrpSpPr>
        <p:grpSpPr>
          <a:xfrm>
            <a:off x="62505" y="2093954"/>
            <a:ext cx="1655267" cy="2983276"/>
            <a:chOff x="6920121" y="1048542"/>
            <a:chExt cx="1958512" cy="3288672"/>
          </a:xfrm>
        </p:grpSpPr>
        <p:sp>
          <p:nvSpPr>
            <p:cNvPr id="66" name="Google Shape;563;p43">
              <a:extLst>
                <a:ext uri="{FF2B5EF4-FFF2-40B4-BE49-F238E27FC236}">
                  <a16:creationId xmlns:a16="http://schemas.microsoft.com/office/drawing/2014/main" id="{0DD2BF67-DA38-40F1-A840-E92F2BBF6B33}"/>
                </a:ext>
              </a:extLst>
            </p:cNvPr>
            <p:cNvSpPr/>
            <p:nvPr/>
          </p:nvSpPr>
          <p:spPr>
            <a:xfrm flipH="1">
              <a:off x="6920121" y="4080414"/>
              <a:ext cx="1435800" cy="256800"/>
            </a:xfrm>
            <a:prstGeom prst="ellipse">
              <a:avLst/>
            </a:prstGeom>
            <a:solidFill>
              <a:srgbClr val="183147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564;p43">
              <a:extLst>
                <a:ext uri="{FF2B5EF4-FFF2-40B4-BE49-F238E27FC236}">
                  <a16:creationId xmlns:a16="http://schemas.microsoft.com/office/drawing/2014/main" id="{65031383-3D20-4FCF-99C1-1277656D0758}"/>
                </a:ext>
              </a:extLst>
            </p:cNvPr>
            <p:cNvSpPr/>
            <p:nvPr/>
          </p:nvSpPr>
          <p:spPr>
            <a:xfrm>
              <a:off x="7392941" y="2258490"/>
              <a:ext cx="118650" cy="237301"/>
            </a:xfrm>
            <a:custGeom>
              <a:avLst/>
              <a:gdLst/>
              <a:ahLst/>
              <a:cxnLst/>
              <a:rect l="l" t="t" r="r" b="b"/>
              <a:pathLst>
                <a:path w="2824" h="5648" extrusionOk="0">
                  <a:moveTo>
                    <a:pt x="1411" y="0"/>
                  </a:moveTo>
                  <a:cubicBezTo>
                    <a:pt x="633" y="2"/>
                    <a:pt x="2" y="633"/>
                    <a:pt x="0" y="1412"/>
                  </a:cubicBezTo>
                  <a:lnTo>
                    <a:pt x="0" y="4237"/>
                  </a:lnTo>
                  <a:cubicBezTo>
                    <a:pt x="2" y="5015"/>
                    <a:pt x="633" y="5646"/>
                    <a:pt x="1411" y="5648"/>
                  </a:cubicBezTo>
                  <a:cubicBezTo>
                    <a:pt x="2191" y="5646"/>
                    <a:pt x="2821" y="5015"/>
                    <a:pt x="2824" y="4237"/>
                  </a:cubicBezTo>
                  <a:lnTo>
                    <a:pt x="2824" y="1412"/>
                  </a:lnTo>
                  <a:cubicBezTo>
                    <a:pt x="2821" y="633"/>
                    <a:pt x="2191" y="2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565;p43">
              <a:extLst>
                <a:ext uri="{FF2B5EF4-FFF2-40B4-BE49-F238E27FC236}">
                  <a16:creationId xmlns:a16="http://schemas.microsoft.com/office/drawing/2014/main" id="{E46C1A85-A889-404D-A341-90CB38E06619}"/>
                </a:ext>
              </a:extLst>
            </p:cNvPr>
            <p:cNvSpPr/>
            <p:nvPr/>
          </p:nvSpPr>
          <p:spPr>
            <a:xfrm>
              <a:off x="8483902" y="1619190"/>
              <a:ext cx="394731" cy="69577"/>
            </a:xfrm>
            <a:custGeom>
              <a:avLst/>
              <a:gdLst/>
              <a:ahLst/>
              <a:cxnLst/>
              <a:rect l="l" t="t" r="r" b="b"/>
              <a:pathLst>
                <a:path w="9395" h="1656" extrusionOk="0">
                  <a:moveTo>
                    <a:pt x="240" y="0"/>
                  </a:moveTo>
                  <a:lnTo>
                    <a:pt x="240" y="369"/>
                  </a:lnTo>
                  <a:lnTo>
                    <a:pt x="1" y="586"/>
                  </a:lnTo>
                  <a:lnTo>
                    <a:pt x="1" y="780"/>
                  </a:lnTo>
                  <a:lnTo>
                    <a:pt x="240" y="977"/>
                  </a:lnTo>
                  <a:lnTo>
                    <a:pt x="240" y="1656"/>
                  </a:lnTo>
                  <a:lnTo>
                    <a:pt x="6867" y="1656"/>
                  </a:lnTo>
                  <a:lnTo>
                    <a:pt x="7238" y="1252"/>
                  </a:lnTo>
                  <a:lnTo>
                    <a:pt x="9395" y="1252"/>
                  </a:lnTo>
                  <a:lnTo>
                    <a:pt x="9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566;p43">
              <a:extLst>
                <a:ext uri="{FF2B5EF4-FFF2-40B4-BE49-F238E27FC236}">
                  <a16:creationId xmlns:a16="http://schemas.microsoft.com/office/drawing/2014/main" id="{4FCEA20E-08F7-4C14-B1A8-71B171CC8210}"/>
                </a:ext>
              </a:extLst>
            </p:cNvPr>
            <p:cNvSpPr/>
            <p:nvPr/>
          </p:nvSpPr>
          <p:spPr>
            <a:xfrm>
              <a:off x="8514363" y="1610913"/>
              <a:ext cx="200286" cy="30419"/>
            </a:xfrm>
            <a:custGeom>
              <a:avLst/>
              <a:gdLst/>
              <a:ahLst/>
              <a:cxnLst/>
              <a:rect l="l" t="t" r="r" b="b"/>
              <a:pathLst>
                <a:path w="4767" h="724" extrusionOk="0">
                  <a:moveTo>
                    <a:pt x="0" y="1"/>
                  </a:moveTo>
                  <a:lnTo>
                    <a:pt x="0" y="724"/>
                  </a:lnTo>
                  <a:lnTo>
                    <a:pt x="4766" y="724"/>
                  </a:lnTo>
                  <a:lnTo>
                    <a:pt x="4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567;p43">
              <a:extLst>
                <a:ext uri="{FF2B5EF4-FFF2-40B4-BE49-F238E27FC236}">
                  <a16:creationId xmlns:a16="http://schemas.microsoft.com/office/drawing/2014/main" id="{9DFA976D-A469-41FB-9AD5-F74903CE9D96}"/>
                </a:ext>
              </a:extLst>
            </p:cNvPr>
            <p:cNvSpPr/>
            <p:nvPr/>
          </p:nvSpPr>
          <p:spPr>
            <a:xfrm>
              <a:off x="8519951" y="1685826"/>
              <a:ext cx="130246" cy="158186"/>
            </a:xfrm>
            <a:custGeom>
              <a:avLst/>
              <a:gdLst/>
              <a:ahLst/>
              <a:cxnLst/>
              <a:rect l="l" t="t" r="r" b="b"/>
              <a:pathLst>
                <a:path w="3100" h="3765" extrusionOk="0">
                  <a:moveTo>
                    <a:pt x="1021" y="0"/>
                  </a:moveTo>
                  <a:lnTo>
                    <a:pt x="79" y="3225"/>
                  </a:lnTo>
                  <a:cubicBezTo>
                    <a:pt x="1" y="3498"/>
                    <a:pt x="237" y="3764"/>
                    <a:pt x="560" y="3764"/>
                  </a:cubicBezTo>
                  <a:lnTo>
                    <a:pt x="1616" y="3764"/>
                  </a:lnTo>
                  <a:cubicBezTo>
                    <a:pt x="1842" y="3764"/>
                    <a:pt x="2039" y="3630"/>
                    <a:pt x="2096" y="3439"/>
                  </a:cubicBezTo>
                  <a:lnTo>
                    <a:pt x="3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568;p43">
              <a:extLst>
                <a:ext uri="{FF2B5EF4-FFF2-40B4-BE49-F238E27FC236}">
                  <a16:creationId xmlns:a16="http://schemas.microsoft.com/office/drawing/2014/main" id="{EB5A9B31-B9FF-4238-9F6A-DC0B74E999EA}"/>
                </a:ext>
              </a:extLst>
            </p:cNvPr>
            <p:cNvSpPr/>
            <p:nvPr/>
          </p:nvSpPr>
          <p:spPr>
            <a:xfrm>
              <a:off x="8056273" y="1753428"/>
              <a:ext cx="466997" cy="418890"/>
            </a:xfrm>
            <a:custGeom>
              <a:avLst/>
              <a:gdLst/>
              <a:ahLst/>
              <a:cxnLst/>
              <a:rect l="l" t="t" r="r" b="b"/>
              <a:pathLst>
                <a:path w="11115" h="9970" extrusionOk="0">
                  <a:moveTo>
                    <a:pt x="9764" y="0"/>
                  </a:moveTo>
                  <a:cubicBezTo>
                    <a:pt x="9764" y="0"/>
                    <a:pt x="5419" y="2447"/>
                    <a:pt x="1622" y="5917"/>
                  </a:cubicBezTo>
                  <a:cubicBezTo>
                    <a:pt x="1231" y="6273"/>
                    <a:pt x="1" y="8053"/>
                    <a:pt x="1144" y="9536"/>
                  </a:cubicBezTo>
                  <a:cubicBezTo>
                    <a:pt x="1379" y="9841"/>
                    <a:pt x="1688" y="9969"/>
                    <a:pt x="2041" y="9969"/>
                  </a:cubicBezTo>
                  <a:cubicBezTo>
                    <a:pt x="3377" y="9969"/>
                    <a:pt x="5351" y="8137"/>
                    <a:pt x="6386" y="7085"/>
                  </a:cubicBezTo>
                  <a:cubicBezTo>
                    <a:pt x="7695" y="5757"/>
                    <a:pt x="11115" y="1502"/>
                    <a:pt x="11115" y="1502"/>
                  </a:cubicBezTo>
                  <a:lnTo>
                    <a:pt x="9764" y="0"/>
                  </a:ln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569;p43">
              <a:extLst>
                <a:ext uri="{FF2B5EF4-FFF2-40B4-BE49-F238E27FC236}">
                  <a16:creationId xmlns:a16="http://schemas.microsoft.com/office/drawing/2014/main" id="{D5D44287-AD58-4F84-A939-56DDAB4A4E3B}"/>
                </a:ext>
              </a:extLst>
            </p:cNvPr>
            <p:cNvSpPr/>
            <p:nvPr/>
          </p:nvSpPr>
          <p:spPr>
            <a:xfrm>
              <a:off x="7036149" y="4082361"/>
              <a:ext cx="241334" cy="188689"/>
            </a:xfrm>
            <a:custGeom>
              <a:avLst/>
              <a:gdLst/>
              <a:ahLst/>
              <a:cxnLst/>
              <a:rect l="l" t="t" r="r" b="b"/>
              <a:pathLst>
                <a:path w="5744" h="4491" extrusionOk="0">
                  <a:moveTo>
                    <a:pt x="530" y="0"/>
                  </a:moveTo>
                  <a:cubicBezTo>
                    <a:pt x="530" y="1"/>
                    <a:pt x="0" y="2472"/>
                    <a:pt x="1101" y="3871"/>
                  </a:cubicBezTo>
                  <a:cubicBezTo>
                    <a:pt x="1451" y="4317"/>
                    <a:pt x="2919" y="4491"/>
                    <a:pt x="3942" y="4491"/>
                  </a:cubicBezTo>
                  <a:cubicBezTo>
                    <a:pt x="4170" y="4491"/>
                    <a:pt x="4375" y="4482"/>
                    <a:pt x="4541" y="4466"/>
                  </a:cubicBezTo>
                  <a:cubicBezTo>
                    <a:pt x="5744" y="4351"/>
                    <a:pt x="5602" y="3442"/>
                    <a:pt x="5639" y="3164"/>
                  </a:cubicBezTo>
                  <a:cubicBezTo>
                    <a:pt x="5704" y="2676"/>
                    <a:pt x="4066" y="895"/>
                    <a:pt x="4066" y="895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570;p43">
              <a:extLst>
                <a:ext uri="{FF2B5EF4-FFF2-40B4-BE49-F238E27FC236}">
                  <a16:creationId xmlns:a16="http://schemas.microsoft.com/office/drawing/2014/main" id="{E60C02AF-6213-4381-9782-B259797A9E6C}"/>
                </a:ext>
              </a:extLst>
            </p:cNvPr>
            <p:cNvSpPr/>
            <p:nvPr/>
          </p:nvSpPr>
          <p:spPr>
            <a:xfrm>
              <a:off x="7762378" y="1665743"/>
              <a:ext cx="458930" cy="497794"/>
            </a:xfrm>
            <a:custGeom>
              <a:avLst/>
              <a:gdLst/>
              <a:ahLst/>
              <a:cxnLst/>
              <a:rect l="l" t="t" r="r" b="b"/>
              <a:pathLst>
                <a:path w="10923" h="11848" extrusionOk="0">
                  <a:moveTo>
                    <a:pt x="2679" y="0"/>
                  </a:moveTo>
                  <a:cubicBezTo>
                    <a:pt x="2308" y="0"/>
                    <a:pt x="1915" y="92"/>
                    <a:pt x="1501" y="308"/>
                  </a:cubicBezTo>
                  <a:cubicBezTo>
                    <a:pt x="1" y="1090"/>
                    <a:pt x="202" y="2565"/>
                    <a:pt x="1067" y="3990"/>
                  </a:cubicBezTo>
                  <a:cubicBezTo>
                    <a:pt x="1932" y="5414"/>
                    <a:pt x="7862" y="11773"/>
                    <a:pt x="8395" y="11845"/>
                  </a:cubicBezTo>
                  <a:cubicBezTo>
                    <a:pt x="8408" y="11847"/>
                    <a:pt x="8422" y="11848"/>
                    <a:pt x="8437" y="11848"/>
                  </a:cubicBezTo>
                  <a:cubicBezTo>
                    <a:pt x="9026" y="11848"/>
                    <a:pt x="10923" y="10497"/>
                    <a:pt x="10803" y="9751"/>
                  </a:cubicBezTo>
                  <a:cubicBezTo>
                    <a:pt x="10680" y="8986"/>
                    <a:pt x="6465" y="2812"/>
                    <a:pt x="5550" y="1763"/>
                  </a:cubicBezTo>
                  <a:cubicBezTo>
                    <a:pt x="4851" y="963"/>
                    <a:pt x="3881" y="0"/>
                    <a:pt x="2679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571;p43">
              <a:extLst>
                <a:ext uri="{FF2B5EF4-FFF2-40B4-BE49-F238E27FC236}">
                  <a16:creationId xmlns:a16="http://schemas.microsoft.com/office/drawing/2014/main" id="{EB15D1D2-37DB-4F7C-92A9-01395117ED58}"/>
                </a:ext>
              </a:extLst>
            </p:cNvPr>
            <p:cNvSpPr/>
            <p:nvPr/>
          </p:nvSpPr>
          <p:spPr>
            <a:xfrm>
              <a:off x="7770823" y="1656121"/>
              <a:ext cx="359900" cy="413344"/>
            </a:xfrm>
            <a:custGeom>
              <a:avLst/>
              <a:gdLst/>
              <a:ahLst/>
              <a:cxnLst/>
              <a:rect l="l" t="t" r="r" b="b"/>
              <a:pathLst>
                <a:path w="8566" h="9838" extrusionOk="0">
                  <a:moveTo>
                    <a:pt x="2857" y="0"/>
                  </a:moveTo>
                  <a:cubicBezTo>
                    <a:pt x="2484" y="0"/>
                    <a:pt x="2180" y="74"/>
                    <a:pt x="1978" y="80"/>
                  </a:cubicBezTo>
                  <a:cubicBezTo>
                    <a:pt x="246" y="130"/>
                    <a:pt x="1" y="2484"/>
                    <a:pt x="101" y="2883"/>
                  </a:cubicBezTo>
                  <a:cubicBezTo>
                    <a:pt x="443" y="4219"/>
                    <a:pt x="4465" y="9838"/>
                    <a:pt x="4465" y="9838"/>
                  </a:cubicBezTo>
                  <a:cubicBezTo>
                    <a:pt x="4465" y="9838"/>
                    <a:pt x="5679" y="9700"/>
                    <a:pt x="6994" y="8589"/>
                  </a:cubicBezTo>
                  <a:cubicBezTo>
                    <a:pt x="8129" y="7631"/>
                    <a:pt x="8565" y="6433"/>
                    <a:pt x="8565" y="6433"/>
                  </a:cubicBezTo>
                  <a:cubicBezTo>
                    <a:pt x="8565" y="6433"/>
                    <a:pt x="6664" y="3747"/>
                    <a:pt x="5830" y="2271"/>
                  </a:cubicBezTo>
                  <a:cubicBezTo>
                    <a:pt x="4730" y="324"/>
                    <a:pt x="3640" y="0"/>
                    <a:pt x="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572;p43">
              <a:extLst>
                <a:ext uri="{FF2B5EF4-FFF2-40B4-BE49-F238E27FC236}">
                  <a16:creationId xmlns:a16="http://schemas.microsoft.com/office/drawing/2014/main" id="{2C0486D7-4E22-4BC6-A37F-A0A981D603F9}"/>
                </a:ext>
              </a:extLst>
            </p:cNvPr>
            <p:cNvSpPr/>
            <p:nvPr/>
          </p:nvSpPr>
          <p:spPr>
            <a:xfrm>
              <a:off x="7399999" y="1377184"/>
              <a:ext cx="589344" cy="1344354"/>
            </a:xfrm>
            <a:custGeom>
              <a:avLst/>
              <a:gdLst/>
              <a:ahLst/>
              <a:cxnLst/>
              <a:rect l="l" t="t" r="r" b="b"/>
              <a:pathLst>
                <a:path w="14027" h="31997" extrusionOk="0">
                  <a:moveTo>
                    <a:pt x="6968" y="1"/>
                  </a:moveTo>
                  <a:cubicBezTo>
                    <a:pt x="6968" y="1"/>
                    <a:pt x="6241" y="4827"/>
                    <a:pt x="5935" y="5033"/>
                  </a:cubicBezTo>
                  <a:cubicBezTo>
                    <a:pt x="4981" y="5670"/>
                    <a:pt x="1620" y="5093"/>
                    <a:pt x="888" y="6303"/>
                  </a:cubicBezTo>
                  <a:cubicBezTo>
                    <a:pt x="1" y="7769"/>
                    <a:pt x="3339" y="15968"/>
                    <a:pt x="3614" y="18312"/>
                  </a:cubicBezTo>
                  <a:cubicBezTo>
                    <a:pt x="3888" y="20655"/>
                    <a:pt x="2440" y="24087"/>
                    <a:pt x="1856" y="26295"/>
                  </a:cubicBezTo>
                  <a:cubicBezTo>
                    <a:pt x="1271" y="28504"/>
                    <a:pt x="8043" y="31969"/>
                    <a:pt x="8303" y="31996"/>
                  </a:cubicBezTo>
                  <a:cubicBezTo>
                    <a:pt x="8305" y="31996"/>
                    <a:pt x="8307" y="31996"/>
                    <a:pt x="8309" y="31996"/>
                  </a:cubicBezTo>
                  <a:cubicBezTo>
                    <a:pt x="8597" y="31996"/>
                    <a:pt x="11062" y="30135"/>
                    <a:pt x="11569" y="29452"/>
                  </a:cubicBezTo>
                  <a:cubicBezTo>
                    <a:pt x="12079" y="28764"/>
                    <a:pt x="12263" y="22964"/>
                    <a:pt x="12420" y="21497"/>
                  </a:cubicBezTo>
                  <a:cubicBezTo>
                    <a:pt x="12576" y="20028"/>
                    <a:pt x="13244" y="14939"/>
                    <a:pt x="13346" y="14610"/>
                  </a:cubicBezTo>
                  <a:cubicBezTo>
                    <a:pt x="14026" y="12409"/>
                    <a:pt x="13656" y="10622"/>
                    <a:pt x="13621" y="10137"/>
                  </a:cubicBezTo>
                  <a:cubicBezTo>
                    <a:pt x="13584" y="9654"/>
                    <a:pt x="13316" y="8192"/>
                    <a:pt x="13109" y="7864"/>
                  </a:cubicBezTo>
                  <a:cubicBezTo>
                    <a:pt x="12699" y="7208"/>
                    <a:pt x="10719" y="6737"/>
                    <a:pt x="10708" y="6430"/>
                  </a:cubicBezTo>
                  <a:cubicBezTo>
                    <a:pt x="10698" y="6123"/>
                    <a:pt x="10785" y="1876"/>
                    <a:pt x="10785" y="1876"/>
                  </a:cubicBezTo>
                  <a:lnTo>
                    <a:pt x="6968" y="1"/>
                  </a:ln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573;p43">
              <a:extLst>
                <a:ext uri="{FF2B5EF4-FFF2-40B4-BE49-F238E27FC236}">
                  <a16:creationId xmlns:a16="http://schemas.microsoft.com/office/drawing/2014/main" id="{32CE0837-24B4-4C4C-93A2-F55240CDA6BE}"/>
                </a:ext>
              </a:extLst>
            </p:cNvPr>
            <p:cNvSpPr/>
            <p:nvPr/>
          </p:nvSpPr>
          <p:spPr>
            <a:xfrm>
              <a:off x="7415166" y="1588561"/>
              <a:ext cx="579429" cy="841729"/>
            </a:xfrm>
            <a:custGeom>
              <a:avLst/>
              <a:gdLst/>
              <a:ahLst/>
              <a:cxnLst/>
              <a:rect l="l" t="t" r="r" b="b"/>
              <a:pathLst>
                <a:path w="13791" h="20034" extrusionOk="0">
                  <a:moveTo>
                    <a:pt x="5574" y="0"/>
                  </a:moveTo>
                  <a:cubicBezTo>
                    <a:pt x="5574" y="0"/>
                    <a:pt x="2533" y="111"/>
                    <a:pt x="1651" y="438"/>
                  </a:cubicBezTo>
                  <a:cubicBezTo>
                    <a:pt x="768" y="766"/>
                    <a:pt x="125" y="1436"/>
                    <a:pt x="63" y="2549"/>
                  </a:cubicBezTo>
                  <a:cubicBezTo>
                    <a:pt x="1" y="3661"/>
                    <a:pt x="2715" y="13336"/>
                    <a:pt x="2762" y="13833"/>
                  </a:cubicBezTo>
                  <a:cubicBezTo>
                    <a:pt x="2811" y="14332"/>
                    <a:pt x="1583" y="18661"/>
                    <a:pt x="2085" y="19170"/>
                  </a:cubicBezTo>
                  <a:cubicBezTo>
                    <a:pt x="2202" y="19288"/>
                    <a:pt x="4645" y="19992"/>
                    <a:pt x="7512" y="20032"/>
                  </a:cubicBezTo>
                  <a:cubicBezTo>
                    <a:pt x="7586" y="20033"/>
                    <a:pt x="7659" y="20034"/>
                    <a:pt x="7731" y="20034"/>
                  </a:cubicBezTo>
                  <a:cubicBezTo>
                    <a:pt x="10359" y="20034"/>
                    <a:pt x="11807" y="19346"/>
                    <a:pt x="11807" y="19346"/>
                  </a:cubicBezTo>
                  <a:cubicBezTo>
                    <a:pt x="11807" y="19346"/>
                    <a:pt x="12158" y="16797"/>
                    <a:pt x="12482" y="15151"/>
                  </a:cubicBezTo>
                  <a:cubicBezTo>
                    <a:pt x="12862" y="13228"/>
                    <a:pt x="12992" y="11719"/>
                    <a:pt x="13224" y="10591"/>
                  </a:cubicBezTo>
                  <a:cubicBezTo>
                    <a:pt x="13622" y="8664"/>
                    <a:pt x="13791" y="6409"/>
                    <a:pt x="13723" y="5909"/>
                  </a:cubicBezTo>
                  <a:cubicBezTo>
                    <a:pt x="13655" y="5411"/>
                    <a:pt x="13242" y="2855"/>
                    <a:pt x="12945" y="2212"/>
                  </a:cubicBezTo>
                  <a:cubicBezTo>
                    <a:pt x="12646" y="1568"/>
                    <a:pt x="10346" y="1398"/>
                    <a:pt x="10346" y="1398"/>
                  </a:cubicBezTo>
                  <a:lnTo>
                    <a:pt x="9560" y="2993"/>
                  </a:lnTo>
                  <a:lnTo>
                    <a:pt x="55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574;p43">
              <a:extLst>
                <a:ext uri="{FF2B5EF4-FFF2-40B4-BE49-F238E27FC236}">
                  <a16:creationId xmlns:a16="http://schemas.microsoft.com/office/drawing/2014/main" id="{852EDA21-3E61-467C-909B-A386D778F9F1}"/>
                </a:ext>
              </a:extLst>
            </p:cNvPr>
            <p:cNvSpPr/>
            <p:nvPr/>
          </p:nvSpPr>
          <p:spPr>
            <a:xfrm>
              <a:off x="7608309" y="1139211"/>
              <a:ext cx="367085" cy="396958"/>
            </a:xfrm>
            <a:custGeom>
              <a:avLst/>
              <a:gdLst/>
              <a:ahLst/>
              <a:cxnLst/>
              <a:rect l="l" t="t" r="r" b="b"/>
              <a:pathLst>
                <a:path w="8737" h="9448" extrusionOk="0">
                  <a:moveTo>
                    <a:pt x="4234" y="1"/>
                  </a:moveTo>
                  <a:cubicBezTo>
                    <a:pt x="3312" y="1"/>
                    <a:pt x="2391" y="301"/>
                    <a:pt x="1703" y="1109"/>
                  </a:cubicBezTo>
                  <a:cubicBezTo>
                    <a:pt x="1" y="3110"/>
                    <a:pt x="554" y="5231"/>
                    <a:pt x="1319" y="6571"/>
                  </a:cubicBezTo>
                  <a:cubicBezTo>
                    <a:pt x="1915" y="7617"/>
                    <a:pt x="2521" y="8212"/>
                    <a:pt x="3758" y="8865"/>
                  </a:cubicBezTo>
                  <a:cubicBezTo>
                    <a:pt x="3983" y="8986"/>
                    <a:pt x="5878" y="9447"/>
                    <a:pt x="6613" y="9447"/>
                  </a:cubicBezTo>
                  <a:cubicBezTo>
                    <a:pt x="6698" y="9447"/>
                    <a:pt x="6767" y="9441"/>
                    <a:pt x="6817" y="9428"/>
                  </a:cubicBezTo>
                  <a:cubicBezTo>
                    <a:pt x="7144" y="9339"/>
                    <a:pt x="7540" y="7028"/>
                    <a:pt x="7635" y="7028"/>
                  </a:cubicBezTo>
                  <a:cubicBezTo>
                    <a:pt x="7636" y="7028"/>
                    <a:pt x="7636" y="7028"/>
                    <a:pt x="7636" y="7028"/>
                  </a:cubicBezTo>
                  <a:cubicBezTo>
                    <a:pt x="7641" y="7029"/>
                    <a:pt x="7647" y="7030"/>
                    <a:pt x="7653" y="7030"/>
                  </a:cubicBezTo>
                  <a:cubicBezTo>
                    <a:pt x="7758" y="7030"/>
                    <a:pt x="8000" y="6910"/>
                    <a:pt x="8024" y="6733"/>
                  </a:cubicBezTo>
                  <a:cubicBezTo>
                    <a:pt x="8061" y="6456"/>
                    <a:pt x="7871" y="4753"/>
                    <a:pt x="7950" y="4580"/>
                  </a:cubicBezTo>
                  <a:cubicBezTo>
                    <a:pt x="8030" y="4406"/>
                    <a:pt x="8737" y="2511"/>
                    <a:pt x="7567" y="1291"/>
                  </a:cubicBezTo>
                  <a:cubicBezTo>
                    <a:pt x="6958" y="656"/>
                    <a:pt x="5596" y="1"/>
                    <a:pt x="4234" y="1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575;p43">
              <a:extLst>
                <a:ext uri="{FF2B5EF4-FFF2-40B4-BE49-F238E27FC236}">
                  <a16:creationId xmlns:a16="http://schemas.microsoft.com/office/drawing/2014/main" id="{4833AFE4-91DD-4F90-9F44-A626D1460026}"/>
                </a:ext>
              </a:extLst>
            </p:cNvPr>
            <p:cNvSpPr/>
            <p:nvPr/>
          </p:nvSpPr>
          <p:spPr>
            <a:xfrm>
              <a:off x="7602679" y="1130220"/>
              <a:ext cx="348094" cy="332507"/>
            </a:xfrm>
            <a:custGeom>
              <a:avLst/>
              <a:gdLst/>
              <a:ahLst/>
              <a:cxnLst/>
              <a:rect l="l" t="t" r="r" b="b"/>
              <a:pathLst>
                <a:path w="8285" h="7914" extrusionOk="0">
                  <a:moveTo>
                    <a:pt x="4854" y="0"/>
                  </a:moveTo>
                  <a:cubicBezTo>
                    <a:pt x="3830" y="0"/>
                    <a:pt x="1934" y="422"/>
                    <a:pt x="1070" y="2360"/>
                  </a:cubicBezTo>
                  <a:cubicBezTo>
                    <a:pt x="1" y="4758"/>
                    <a:pt x="1641" y="7914"/>
                    <a:pt x="2241" y="7914"/>
                  </a:cubicBezTo>
                  <a:cubicBezTo>
                    <a:pt x="2241" y="7914"/>
                    <a:pt x="2241" y="7914"/>
                    <a:pt x="2241" y="7914"/>
                  </a:cubicBezTo>
                  <a:cubicBezTo>
                    <a:pt x="2438" y="7914"/>
                    <a:pt x="3220" y="6772"/>
                    <a:pt x="2713" y="4577"/>
                  </a:cubicBezTo>
                  <a:cubicBezTo>
                    <a:pt x="2710" y="4564"/>
                    <a:pt x="2713" y="4558"/>
                    <a:pt x="2721" y="4558"/>
                  </a:cubicBezTo>
                  <a:cubicBezTo>
                    <a:pt x="2840" y="4558"/>
                    <a:pt x="4072" y="5850"/>
                    <a:pt x="4314" y="5850"/>
                  </a:cubicBezTo>
                  <a:cubicBezTo>
                    <a:pt x="4327" y="5850"/>
                    <a:pt x="4338" y="5846"/>
                    <a:pt x="4345" y="5837"/>
                  </a:cubicBezTo>
                  <a:cubicBezTo>
                    <a:pt x="4475" y="5680"/>
                    <a:pt x="3689" y="3762"/>
                    <a:pt x="4197" y="3355"/>
                  </a:cubicBezTo>
                  <a:cubicBezTo>
                    <a:pt x="5275" y="2493"/>
                    <a:pt x="6221" y="2258"/>
                    <a:pt x="6931" y="2258"/>
                  </a:cubicBezTo>
                  <a:cubicBezTo>
                    <a:pt x="7775" y="2258"/>
                    <a:pt x="8285" y="2590"/>
                    <a:pt x="8285" y="2590"/>
                  </a:cubicBezTo>
                  <a:cubicBezTo>
                    <a:pt x="7926" y="492"/>
                    <a:pt x="6032" y="230"/>
                    <a:pt x="5411" y="57"/>
                  </a:cubicBezTo>
                  <a:cubicBezTo>
                    <a:pt x="5292" y="24"/>
                    <a:pt x="5098" y="0"/>
                    <a:pt x="4854" y="0"/>
                  </a:cubicBezTo>
                  <a:close/>
                </a:path>
              </a:pathLst>
            </a:custGeom>
            <a:solidFill>
              <a:srgbClr val="8D3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576;p43">
              <a:extLst>
                <a:ext uri="{FF2B5EF4-FFF2-40B4-BE49-F238E27FC236}">
                  <a16:creationId xmlns:a16="http://schemas.microsoft.com/office/drawing/2014/main" id="{63F58F9A-4EA2-46C8-BF9C-D178DE8E7386}"/>
                </a:ext>
              </a:extLst>
            </p:cNvPr>
            <p:cNvSpPr/>
            <p:nvPr/>
          </p:nvSpPr>
          <p:spPr>
            <a:xfrm>
              <a:off x="7703725" y="1310464"/>
              <a:ext cx="64241" cy="107558"/>
            </a:xfrm>
            <a:custGeom>
              <a:avLst/>
              <a:gdLst/>
              <a:ahLst/>
              <a:cxnLst/>
              <a:rect l="l" t="t" r="r" b="b"/>
              <a:pathLst>
                <a:path w="1529" h="2560" extrusionOk="0">
                  <a:moveTo>
                    <a:pt x="704" y="0"/>
                  </a:moveTo>
                  <a:cubicBezTo>
                    <a:pt x="656" y="0"/>
                    <a:pt x="605" y="7"/>
                    <a:pt x="551" y="19"/>
                  </a:cubicBezTo>
                  <a:cubicBezTo>
                    <a:pt x="172" y="105"/>
                    <a:pt x="0" y="741"/>
                    <a:pt x="166" y="1441"/>
                  </a:cubicBezTo>
                  <a:cubicBezTo>
                    <a:pt x="319" y="2086"/>
                    <a:pt x="708" y="2560"/>
                    <a:pt x="1064" y="2560"/>
                  </a:cubicBezTo>
                  <a:cubicBezTo>
                    <a:pt x="1094" y="2560"/>
                    <a:pt x="1123" y="2557"/>
                    <a:pt x="1151" y="2550"/>
                  </a:cubicBezTo>
                  <a:cubicBezTo>
                    <a:pt x="1528" y="2464"/>
                    <a:pt x="1491" y="1532"/>
                    <a:pt x="1326" y="834"/>
                  </a:cubicBezTo>
                  <a:cubicBezTo>
                    <a:pt x="1184" y="235"/>
                    <a:pt x="994" y="0"/>
                    <a:pt x="704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577;p43">
              <a:extLst>
                <a:ext uri="{FF2B5EF4-FFF2-40B4-BE49-F238E27FC236}">
                  <a16:creationId xmlns:a16="http://schemas.microsoft.com/office/drawing/2014/main" id="{18D9DB66-78FD-4A2B-B31F-9333A83161AE}"/>
                </a:ext>
              </a:extLst>
            </p:cNvPr>
            <p:cNvSpPr/>
            <p:nvPr/>
          </p:nvSpPr>
          <p:spPr>
            <a:xfrm>
              <a:off x="7751833" y="4145933"/>
              <a:ext cx="116550" cy="22520"/>
            </a:xfrm>
            <a:custGeom>
              <a:avLst/>
              <a:gdLst/>
              <a:ahLst/>
              <a:cxnLst/>
              <a:rect l="l" t="t" r="r" b="b"/>
              <a:pathLst>
                <a:path w="2774" h="536" extrusionOk="0">
                  <a:moveTo>
                    <a:pt x="5" y="0"/>
                  </a:moveTo>
                  <a:lnTo>
                    <a:pt x="0" y="517"/>
                  </a:lnTo>
                  <a:lnTo>
                    <a:pt x="2769" y="536"/>
                  </a:lnTo>
                  <a:lnTo>
                    <a:pt x="2774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578;p43">
              <a:extLst>
                <a:ext uri="{FF2B5EF4-FFF2-40B4-BE49-F238E27FC236}">
                  <a16:creationId xmlns:a16="http://schemas.microsoft.com/office/drawing/2014/main" id="{AC12C811-1C54-4A4F-8D5C-C3C6B1B826EA}"/>
                </a:ext>
              </a:extLst>
            </p:cNvPr>
            <p:cNvSpPr/>
            <p:nvPr/>
          </p:nvSpPr>
          <p:spPr>
            <a:xfrm>
              <a:off x="7728136" y="3993920"/>
              <a:ext cx="442544" cy="196378"/>
            </a:xfrm>
            <a:custGeom>
              <a:avLst/>
              <a:gdLst/>
              <a:ahLst/>
              <a:cxnLst/>
              <a:rect l="l" t="t" r="r" b="b"/>
              <a:pathLst>
                <a:path w="10533" h="4674" extrusionOk="0">
                  <a:moveTo>
                    <a:pt x="1040" y="1"/>
                  </a:moveTo>
                  <a:cubicBezTo>
                    <a:pt x="848" y="1"/>
                    <a:pt x="721" y="9"/>
                    <a:pt x="706" y="30"/>
                  </a:cubicBezTo>
                  <a:cubicBezTo>
                    <a:pt x="339" y="536"/>
                    <a:pt x="86" y="1518"/>
                    <a:pt x="48" y="1969"/>
                  </a:cubicBezTo>
                  <a:cubicBezTo>
                    <a:pt x="1" y="2515"/>
                    <a:pt x="317" y="3667"/>
                    <a:pt x="677" y="3670"/>
                  </a:cubicBezTo>
                  <a:cubicBezTo>
                    <a:pt x="1724" y="3678"/>
                    <a:pt x="2974" y="3730"/>
                    <a:pt x="4054" y="3883"/>
                  </a:cubicBezTo>
                  <a:cubicBezTo>
                    <a:pt x="5132" y="4036"/>
                    <a:pt x="5531" y="4660"/>
                    <a:pt x="8291" y="4673"/>
                  </a:cubicBezTo>
                  <a:cubicBezTo>
                    <a:pt x="8328" y="4673"/>
                    <a:pt x="8366" y="4674"/>
                    <a:pt x="8405" y="4674"/>
                  </a:cubicBezTo>
                  <a:cubicBezTo>
                    <a:pt x="9224" y="4674"/>
                    <a:pt x="10519" y="4624"/>
                    <a:pt x="10522" y="4309"/>
                  </a:cubicBezTo>
                  <a:cubicBezTo>
                    <a:pt x="10532" y="2879"/>
                    <a:pt x="7880" y="3369"/>
                    <a:pt x="7044" y="2588"/>
                  </a:cubicBezTo>
                  <a:cubicBezTo>
                    <a:pt x="4932" y="613"/>
                    <a:pt x="3520" y="128"/>
                    <a:pt x="3520" y="128"/>
                  </a:cubicBezTo>
                  <a:cubicBezTo>
                    <a:pt x="3520" y="128"/>
                    <a:pt x="1787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579;p43">
              <a:extLst>
                <a:ext uri="{FF2B5EF4-FFF2-40B4-BE49-F238E27FC236}">
                  <a16:creationId xmlns:a16="http://schemas.microsoft.com/office/drawing/2014/main" id="{792BC7C8-AC04-4C39-A089-031F32607685}"/>
                </a:ext>
              </a:extLst>
            </p:cNvPr>
            <p:cNvSpPr/>
            <p:nvPr/>
          </p:nvSpPr>
          <p:spPr>
            <a:xfrm>
              <a:off x="7566799" y="2407097"/>
              <a:ext cx="443090" cy="1654551"/>
            </a:xfrm>
            <a:custGeom>
              <a:avLst/>
              <a:gdLst/>
              <a:ahLst/>
              <a:cxnLst/>
              <a:rect l="l" t="t" r="r" b="b"/>
              <a:pathLst>
                <a:path w="10546" h="39380" extrusionOk="0">
                  <a:moveTo>
                    <a:pt x="8257" y="0"/>
                  </a:moveTo>
                  <a:lnTo>
                    <a:pt x="3227" y="321"/>
                  </a:lnTo>
                  <a:cubicBezTo>
                    <a:pt x="3227" y="321"/>
                    <a:pt x="1" y="4420"/>
                    <a:pt x="24" y="6035"/>
                  </a:cubicBezTo>
                  <a:cubicBezTo>
                    <a:pt x="47" y="7650"/>
                    <a:pt x="2199" y="12574"/>
                    <a:pt x="3225" y="16527"/>
                  </a:cubicBezTo>
                  <a:cubicBezTo>
                    <a:pt x="4250" y="20477"/>
                    <a:pt x="4685" y="21249"/>
                    <a:pt x="4662" y="22214"/>
                  </a:cubicBezTo>
                  <a:cubicBezTo>
                    <a:pt x="4638" y="23178"/>
                    <a:pt x="3338" y="25789"/>
                    <a:pt x="3234" y="28867"/>
                  </a:cubicBezTo>
                  <a:cubicBezTo>
                    <a:pt x="3132" y="31870"/>
                    <a:pt x="3466" y="39036"/>
                    <a:pt x="3466" y="39036"/>
                  </a:cubicBezTo>
                  <a:cubicBezTo>
                    <a:pt x="3466" y="39036"/>
                    <a:pt x="4033" y="39380"/>
                    <a:pt x="5325" y="39380"/>
                  </a:cubicBezTo>
                  <a:cubicBezTo>
                    <a:pt x="5638" y="39380"/>
                    <a:pt x="5993" y="39360"/>
                    <a:pt x="6392" y="39310"/>
                  </a:cubicBezTo>
                  <a:cubicBezTo>
                    <a:pt x="7715" y="39146"/>
                    <a:pt x="8744" y="38072"/>
                    <a:pt x="8744" y="38072"/>
                  </a:cubicBezTo>
                  <a:cubicBezTo>
                    <a:pt x="8744" y="38072"/>
                    <a:pt x="10546" y="22717"/>
                    <a:pt x="10525" y="21121"/>
                  </a:cubicBezTo>
                  <a:cubicBezTo>
                    <a:pt x="10512" y="20088"/>
                    <a:pt x="9606" y="12984"/>
                    <a:pt x="9176" y="7217"/>
                  </a:cubicBezTo>
                  <a:cubicBezTo>
                    <a:pt x="9038" y="5362"/>
                    <a:pt x="8348" y="763"/>
                    <a:pt x="8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580;p43">
              <a:extLst>
                <a:ext uri="{FF2B5EF4-FFF2-40B4-BE49-F238E27FC236}">
                  <a16:creationId xmlns:a16="http://schemas.microsoft.com/office/drawing/2014/main" id="{B24F36ED-B6EB-43AA-8D17-510E2216A309}"/>
                </a:ext>
              </a:extLst>
            </p:cNvPr>
            <p:cNvSpPr/>
            <p:nvPr/>
          </p:nvSpPr>
          <p:spPr>
            <a:xfrm>
              <a:off x="7728514" y="1648643"/>
              <a:ext cx="88358" cy="65669"/>
            </a:xfrm>
            <a:custGeom>
              <a:avLst/>
              <a:gdLst/>
              <a:ahLst/>
              <a:cxnLst/>
              <a:rect l="l" t="t" r="r" b="b"/>
              <a:pathLst>
                <a:path w="2103" h="1563" extrusionOk="0">
                  <a:moveTo>
                    <a:pt x="1" y="1"/>
                  </a:moveTo>
                  <a:lnTo>
                    <a:pt x="2102" y="1563"/>
                  </a:lnTo>
                  <a:lnTo>
                    <a:pt x="2021" y="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581;p43">
              <a:extLst>
                <a:ext uri="{FF2B5EF4-FFF2-40B4-BE49-F238E27FC236}">
                  <a16:creationId xmlns:a16="http://schemas.microsoft.com/office/drawing/2014/main" id="{762FE74E-6025-461A-B131-B4D125815B28}"/>
                </a:ext>
              </a:extLst>
            </p:cNvPr>
            <p:cNvSpPr/>
            <p:nvPr/>
          </p:nvSpPr>
          <p:spPr>
            <a:xfrm>
              <a:off x="7816830" y="1663264"/>
              <a:ext cx="41259" cy="51048"/>
            </a:xfrm>
            <a:custGeom>
              <a:avLst/>
              <a:gdLst/>
              <a:ahLst/>
              <a:cxnLst/>
              <a:rect l="l" t="t" r="r" b="b"/>
              <a:pathLst>
                <a:path w="982" h="1215" extrusionOk="0">
                  <a:moveTo>
                    <a:pt x="486" y="0"/>
                  </a:moveTo>
                  <a:lnTo>
                    <a:pt x="0" y="1215"/>
                  </a:lnTo>
                  <a:lnTo>
                    <a:pt x="981" y="478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582;p43">
              <a:extLst>
                <a:ext uri="{FF2B5EF4-FFF2-40B4-BE49-F238E27FC236}">
                  <a16:creationId xmlns:a16="http://schemas.microsoft.com/office/drawing/2014/main" id="{9636D7FF-0940-4771-9AE4-21BB78182785}"/>
                </a:ext>
              </a:extLst>
            </p:cNvPr>
            <p:cNvSpPr/>
            <p:nvPr/>
          </p:nvSpPr>
          <p:spPr>
            <a:xfrm>
              <a:off x="7045897" y="2394073"/>
              <a:ext cx="747531" cy="1742026"/>
            </a:xfrm>
            <a:custGeom>
              <a:avLst/>
              <a:gdLst/>
              <a:ahLst/>
              <a:cxnLst/>
              <a:rect l="l" t="t" r="r" b="b"/>
              <a:pathLst>
                <a:path w="17792" h="41462" extrusionOk="0">
                  <a:moveTo>
                    <a:pt x="10239" y="1"/>
                  </a:moveTo>
                  <a:cubicBezTo>
                    <a:pt x="10239" y="1"/>
                    <a:pt x="8395" y="3440"/>
                    <a:pt x="7560" y="5781"/>
                  </a:cubicBezTo>
                  <a:cubicBezTo>
                    <a:pt x="6726" y="8123"/>
                    <a:pt x="6288" y="20481"/>
                    <a:pt x="5959" y="21628"/>
                  </a:cubicBezTo>
                  <a:cubicBezTo>
                    <a:pt x="5627" y="22774"/>
                    <a:pt x="2956" y="26275"/>
                    <a:pt x="2020" y="29748"/>
                  </a:cubicBezTo>
                  <a:cubicBezTo>
                    <a:pt x="1083" y="33221"/>
                    <a:pt x="1" y="40280"/>
                    <a:pt x="1" y="40280"/>
                  </a:cubicBezTo>
                  <a:lnTo>
                    <a:pt x="4451" y="41461"/>
                  </a:lnTo>
                  <a:cubicBezTo>
                    <a:pt x="4451" y="41461"/>
                    <a:pt x="10276" y="26865"/>
                    <a:pt x="10946" y="24572"/>
                  </a:cubicBezTo>
                  <a:cubicBezTo>
                    <a:pt x="11616" y="22280"/>
                    <a:pt x="16734" y="6182"/>
                    <a:pt x="16734" y="6182"/>
                  </a:cubicBezTo>
                  <a:lnTo>
                    <a:pt x="17792" y="822"/>
                  </a:lnTo>
                  <a:lnTo>
                    <a:pt x="10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583;p43">
              <a:extLst>
                <a:ext uri="{FF2B5EF4-FFF2-40B4-BE49-F238E27FC236}">
                  <a16:creationId xmlns:a16="http://schemas.microsoft.com/office/drawing/2014/main" id="{B06D1558-0FA5-4FDB-A36F-75882082695E}"/>
                </a:ext>
              </a:extLst>
            </p:cNvPr>
            <p:cNvSpPr/>
            <p:nvPr/>
          </p:nvSpPr>
          <p:spPr>
            <a:xfrm>
              <a:off x="7450459" y="2373401"/>
              <a:ext cx="466535" cy="72518"/>
            </a:xfrm>
            <a:custGeom>
              <a:avLst/>
              <a:gdLst/>
              <a:ahLst/>
              <a:cxnLst/>
              <a:rect l="l" t="t" r="r" b="b"/>
              <a:pathLst>
                <a:path w="11104" h="1726" extrusionOk="0">
                  <a:moveTo>
                    <a:pt x="445" y="0"/>
                  </a:moveTo>
                  <a:lnTo>
                    <a:pt x="1" y="1181"/>
                  </a:lnTo>
                  <a:cubicBezTo>
                    <a:pt x="1" y="1181"/>
                    <a:pt x="6688" y="1725"/>
                    <a:pt x="7966" y="1725"/>
                  </a:cubicBezTo>
                  <a:cubicBezTo>
                    <a:pt x="9244" y="1725"/>
                    <a:pt x="11103" y="1278"/>
                    <a:pt x="11103" y="1278"/>
                  </a:cubicBezTo>
                  <a:lnTo>
                    <a:pt x="11050" y="173"/>
                  </a:lnTo>
                  <a:cubicBezTo>
                    <a:pt x="11050" y="173"/>
                    <a:pt x="8398" y="434"/>
                    <a:pt x="7905" y="434"/>
                  </a:cubicBezTo>
                  <a:cubicBezTo>
                    <a:pt x="7895" y="434"/>
                    <a:pt x="7887" y="434"/>
                    <a:pt x="7879" y="434"/>
                  </a:cubicBezTo>
                  <a:cubicBezTo>
                    <a:pt x="7460" y="423"/>
                    <a:pt x="445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584;p43">
              <a:extLst>
                <a:ext uri="{FF2B5EF4-FFF2-40B4-BE49-F238E27FC236}">
                  <a16:creationId xmlns:a16="http://schemas.microsoft.com/office/drawing/2014/main" id="{A16CC105-2BB1-4776-9C3D-67F2202770EE}"/>
                </a:ext>
              </a:extLst>
            </p:cNvPr>
            <p:cNvSpPr/>
            <p:nvPr/>
          </p:nvSpPr>
          <p:spPr>
            <a:xfrm>
              <a:off x="7742505" y="2388737"/>
              <a:ext cx="87433" cy="62812"/>
            </a:xfrm>
            <a:custGeom>
              <a:avLst/>
              <a:gdLst/>
              <a:ahLst/>
              <a:cxnLst/>
              <a:rect l="l" t="t" r="r" b="b"/>
              <a:pathLst>
                <a:path w="2081" h="1495" extrusionOk="0">
                  <a:moveTo>
                    <a:pt x="14" y="1"/>
                  </a:moveTo>
                  <a:cubicBezTo>
                    <a:pt x="6" y="1"/>
                    <a:pt x="0" y="7"/>
                    <a:pt x="0" y="13"/>
                  </a:cubicBezTo>
                  <a:lnTo>
                    <a:pt x="0" y="1481"/>
                  </a:lnTo>
                  <a:cubicBezTo>
                    <a:pt x="0" y="1489"/>
                    <a:pt x="6" y="1495"/>
                    <a:pt x="14" y="1495"/>
                  </a:cubicBezTo>
                  <a:lnTo>
                    <a:pt x="2067" y="1495"/>
                  </a:lnTo>
                  <a:cubicBezTo>
                    <a:pt x="2074" y="1495"/>
                    <a:pt x="2080" y="1489"/>
                    <a:pt x="2080" y="1481"/>
                  </a:cubicBezTo>
                  <a:lnTo>
                    <a:pt x="2080" y="13"/>
                  </a:lnTo>
                  <a:cubicBezTo>
                    <a:pt x="2080" y="7"/>
                    <a:pt x="2074" y="1"/>
                    <a:pt x="2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585;p43">
              <a:extLst>
                <a:ext uri="{FF2B5EF4-FFF2-40B4-BE49-F238E27FC236}">
                  <a16:creationId xmlns:a16="http://schemas.microsoft.com/office/drawing/2014/main" id="{1C32D38E-D4D6-4C80-97C2-D3C174D5C4C9}"/>
                </a:ext>
              </a:extLst>
            </p:cNvPr>
            <p:cNvSpPr/>
            <p:nvPr/>
          </p:nvSpPr>
          <p:spPr>
            <a:xfrm>
              <a:off x="7620746" y="1555663"/>
              <a:ext cx="192723" cy="170455"/>
            </a:xfrm>
            <a:custGeom>
              <a:avLst/>
              <a:gdLst/>
              <a:ahLst/>
              <a:cxnLst/>
              <a:rect l="l" t="t" r="r" b="b"/>
              <a:pathLst>
                <a:path w="4587" h="4057" extrusionOk="0">
                  <a:moveTo>
                    <a:pt x="980" y="1"/>
                  </a:moveTo>
                  <a:lnTo>
                    <a:pt x="1" y="783"/>
                  </a:lnTo>
                  <a:lnTo>
                    <a:pt x="3830" y="4057"/>
                  </a:lnTo>
                  <a:lnTo>
                    <a:pt x="4586" y="274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586;p43">
              <a:extLst>
                <a:ext uri="{FF2B5EF4-FFF2-40B4-BE49-F238E27FC236}">
                  <a16:creationId xmlns:a16="http://schemas.microsoft.com/office/drawing/2014/main" id="{C48B63EB-FE96-45FE-94CA-25A46A053544}"/>
                </a:ext>
              </a:extLst>
            </p:cNvPr>
            <p:cNvSpPr/>
            <p:nvPr/>
          </p:nvSpPr>
          <p:spPr>
            <a:xfrm>
              <a:off x="7837207" y="1630702"/>
              <a:ext cx="44872" cy="80753"/>
            </a:xfrm>
            <a:custGeom>
              <a:avLst/>
              <a:gdLst/>
              <a:ahLst/>
              <a:cxnLst/>
              <a:rect l="l" t="t" r="r" b="b"/>
              <a:pathLst>
                <a:path w="1068" h="1922" extrusionOk="0">
                  <a:moveTo>
                    <a:pt x="378" y="0"/>
                  </a:moveTo>
                  <a:lnTo>
                    <a:pt x="1" y="775"/>
                  </a:lnTo>
                  <a:lnTo>
                    <a:pt x="808" y="1921"/>
                  </a:lnTo>
                  <a:lnTo>
                    <a:pt x="1067" y="815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587;p43">
              <a:extLst>
                <a:ext uri="{FF2B5EF4-FFF2-40B4-BE49-F238E27FC236}">
                  <a16:creationId xmlns:a16="http://schemas.microsoft.com/office/drawing/2014/main" id="{DF12C44A-BF71-4C4E-891E-43C428BF8ED1}"/>
                </a:ext>
              </a:extLst>
            </p:cNvPr>
            <p:cNvSpPr/>
            <p:nvPr/>
          </p:nvSpPr>
          <p:spPr>
            <a:xfrm>
              <a:off x="7433317" y="1653642"/>
              <a:ext cx="647871" cy="249107"/>
            </a:xfrm>
            <a:custGeom>
              <a:avLst/>
              <a:gdLst/>
              <a:ahLst/>
              <a:cxnLst/>
              <a:rect l="l" t="t" r="r" b="b"/>
              <a:pathLst>
                <a:path w="15420" h="5929" extrusionOk="0">
                  <a:moveTo>
                    <a:pt x="2272" y="0"/>
                  </a:moveTo>
                  <a:cubicBezTo>
                    <a:pt x="1531" y="0"/>
                    <a:pt x="876" y="251"/>
                    <a:pt x="552" y="1188"/>
                  </a:cubicBezTo>
                  <a:cubicBezTo>
                    <a:pt x="1" y="2787"/>
                    <a:pt x="1117" y="3717"/>
                    <a:pt x="2675" y="4155"/>
                  </a:cubicBezTo>
                  <a:cubicBezTo>
                    <a:pt x="4094" y="4554"/>
                    <a:pt x="12406" y="5929"/>
                    <a:pt x="14177" y="5929"/>
                  </a:cubicBezTo>
                  <a:cubicBezTo>
                    <a:pt x="14348" y="5929"/>
                    <a:pt x="14457" y="5916"/>
                    <a:pt x="14495" y="5888"/>
                  </a:cubicBezTo>
                  <a:cubicBezTo>
                    <a:pt x="14922" y="5573"/>
                    <a:pt x="15419" y="3184"/>
                    <a:pt x="14828" y="2716"/>
                  </a:cubicBezTo>
                  <a:cubicBezTo>
                    <a:pt x="14236" y="2245"/>
                    <a:pt x="5854" y="447"/>
                    <a:pt x="4510" y="315"/>
                  </a:cubicBezTo>
                  <a:cubicBezTo>
                    <a:pt x="3839" y="250"/>
                    <a:pt x="3013" y="0"/>
                    <a:pt x="2272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588;p43">
              <a:extLst>
                <a:ext uri="{FF2B5EF4-FFF2-40B4-BE49-F238E27FC236}">
                  <a16:creationId xmlns:a16="http://schemas.microsoft.com/office/drawing/2014/main" id="{4F9698D2-900A-4536-9911-4B448BA48BD2}"/>
                </a:ext>
              </a:extLst>
            </p:cNvPr>
            <p:cNvSpPr/>
            <p:nvPr/>
          </p:nvSpPr>
          <p:spPr>
            <a:xfrm>
              <a:off x="7404537" y="1631332"/>
              <a:ext cx="488088" cy="304777"/>
            </a:xfrm>
            <a:custGeom>
              <a:avLst/>
              <a:gdLst/>
              <a:ahLst/>
              <a:cxnLst/>
              <a:rect l="l" t="t" r="r" b="b"/>
              <a:pathLst>
                <a:path w="11617" h="7254" extrusionOk="0">
                  <a:moveTo>
                    <a:pt x="2131" y="1"/>
                  </a:moveTo>
                  <a:cubicBezTo>
                    <a:pt x="1817" y="1"/>
                    <a:pt x="1567" y="44"/>
                    <a:pt x="1427" y="149"/>
                  </a:cubicBezTo>
                  <a:cubicBezTo>
                    <a:pt x="1" y="1226"/>
                    <a:pt x="736" y="3303"/>
                    <a:pt x="1665" y="3957"/>
                  </a:cubicBezTo>
                  <a:cubicBezTo>
                    <a:pt x="2824" y="4770"/>
                    <a:pt x="9836" y="7254"/>
                    <a:pt x="9836" y="7254"/>
                  </a:cubicBezTo>
                  <a:cubicBezTo>
                    <a:pt x="9836" y="7254"/>
                    <a:pt x="10776" y="6413"/>
                    <a:pt x="11227" y="4690"/>
                  </a:cubicBezTo>
                  <a:cubicBezTo>
                    <a:pt x="11616" y="3204"/>
                    <a:pt x="11278" y="1933"/>
                    <a:pt x="11278" y="1933"/>
                  </a:cubicBezTo>
                  <a:cubicBezTo>
                    <a:pt x="11278" y="1933"/>
                    <a:pt x="6802" y="1020"/>
                    <a:pt x="5129" y="550"/>
                  </a:cubicBezTo>
                  <a:cubicBezTo>
                    <a:pt x="4268" y="309"/>
                    <a:pt x="2971" y="1"/>
                    <a:pt x="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589;p43">
              <a:extLst>
                <a:ext uri="{FF2B5EF4-FFF2-40B4-BE49-F238E27FC236}">
                  <a16:creationId xmlns:a16="http://schemas.microsoft.com/office/drawing/2014/main" id="{6AAE0830-E9DA-430C-832A-15F504C85567}"/>
                </a:ext>
              </a:extLst>
            </p:cNvPr>
            <p:cNvSpPr/>
            <p:nvPr/>
          </p:nvSpPr>
          <p:spPr>
            <a:xfrm>
              <a:off x="7938001" y="1719312"/>
              <a:ext cx="574555" cy="186337"/>
            </a:xfrm>
            <a:custGeom>
              <a:avLst/>
              <a:gdLst/>
              <a:ahLst/>
              <a:cxnLst/>
              <a:rect l="l" t="t" r="r" b="b"/>
              <a:pathLst>
                <a:path w="13675" h="4435" extrusionOk="0">
                  <a:moveTo>
                    <a:pt x="11877" y="0"/>
                  </a:moveTo>
                  <a:cubicBezTo>
                    <a:pt x="9949" y="0"/>
                    <a:pt x="6321" y="95"/>
                    <a:pt x="2656" y="693"/>
                  </a:cubicBezTo>
                  <a:cubicBezTo>
                    <a:pt x="2104" y="782"/>
                    <a:pt x="1" y="1584"/>
                    <a:pt x="199" y="3320"/>
                  </a:cubicBezTo>
                  <a:cubicBezTo>
                    <a:pt x="296" y="4171"/>
                    <a:pt x="1332" y="4435"/>
                    <a:pt x="2585" y="4435"/>
                  </a:cubicBezTo>
                  <a:cubicBezTo>
                    <a:pt x="3845" y="4435"/>
                    <a:pt x="5325" y="4168"/>
                    <a:pt x="6289" y="3964"/>
                  </a:cubicBezTo>
                  <a:cubicBezTo>
                    <a:pt x="8212" y="3557"/>
                    <a:pt x="13674" y="1874"/>
                    <a:pt x="13674" y="1874"/>
                  </a:cubicBezTo>
                  <a:lnTo>
                    <a:pt x="13298" y="20"/>
                  </a:lnTo>
                  <a:cubicBezTo>
                    <a:pt x="13298" y="20"/>
                    <a:pt x="12770" y="0"/>
                    <a:pt x="11877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590;p43">
              <a:extLst>
                <a:ext uri="{FF2B5EF4-FFF2-40B4-BE49-F238E27FC236}">
                  <a16:creationId xmlns:a16="http://schemas.microsoft.com/office/drawing/2014/main" id="{B28018EE-3E19-468D-8CD4-D5CA92AF21D2}"/>
                </a:ext>
              </a:extLst>
            </p:cNvPr>
            <p:cNvSpPr/>
            <p:nvPr/>
          </p:nvSpPr>
          <p:spPr>
            <a:xfrm>
              <a:off x="8551210" y="1778637"/>
              <a:ext cx="94954" cy="34200"/>
            </a:xfrm>
            <a:custGeom>
              <a:avLst/>
              <a:gdLst/>
              <a:ahLst/>
              <a:cxnLst/>
              <a:rect l="l" t="t" r="r" b="b"/>
              <a:pathLst>
                <a:path w="2260" h="814" extrusionOk="0">
                  <a:moveTo>
                    <a:pt x="367" y="0"/>
                  </a:moveTo>
                  <a:cubicBezTo>
                    <a:pt x="181" y="0"/>
                    <a:pt x="24" y="147"/>
                    <a:pt x="12" y="335"/>
                  </a:cubicBezTo>
                  <a:lnTo>
                    <a:pt x="12" y="337"/>
                  </a:lnTo>
                  <a:cubicBezTo>
                    <a:pt x="1" y="532"/>
                    <a:pt x="148" y="701"/>
                    <a:pt x="345" y="715"/>
                  </a:cubicBezTo>
                  <a:lnTo>
                    <a:pt x="1869" y="813"/>
                  </a:lnTo>
                  <a:cubicBezTo>
                    <a:pt x="1877" y="814"/>
                    <a:pt x="1885" y="814"/>
                    <a:pt x="1893" y="814"/>
                  </a:cubicBezTo>
                  <a:cubicBezTo>
                    <a:pt x="2079" y="814"/>
                    <a:pt x="2236" y="667"/>
                    <a:pt x="2249" y="479"/>
                  </a:cubicBezTo>
                  <a:lnTo>
                    <a:pt x="2249" y="477"/>
                  </a:lnTo>
                  <a:cubicBezTo>
                    <a:pt x="2259" y="280"/>
                    <a:pt x="2111" y="113"/>
                    <a:pt x="1916" y="99"/>
                  </a:cubicBezTo>
                  <a:lnTo>
                    <a:pt x="391" y="1"/>
                  </a:lnTo>
                  <a:cubicBezTo>
                    <a:pt x="383" y="0"/>
                    <a:pt x="375" y="0"/>
                    <a:pt x="367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591;p43">
              <a:extLst>
                <a:ext uri="{FF2B5EF4-FFF2-40B4-BE49-F238E27FC236}">
                  <a16:creationId xmlns:a16="http://schemas.microsoft.com/office/drawing/2014/main" id="{D44F12F9-A94A-43F8-9DC1-7838CFBAC023}"/>
                </a:ext>
              </a:extLst>
            </p:cNvPr>
            <p:cNvSpPr/>
            <p:nvPr/>
          </p:nvSpPr>
          <p:spPr>
            <a:xfrm>
              <a:off x="8555706" y="1750739"/>
              <a:ext cx="94912" cy="34242"/>
            </a:xfrm>
            <a:custGeom>
              <a:avLst/>
              <a:gdLst/>
              <a:ahLst/>
              <a:cxnLst/>
              <a:rect l="l" t="t" r="r" b="b"/>
              <a:pathLst>
                <a:path w="2259" h="815" extrusionOk="0">
                  <a:moveTo>
                    <a:pt x="369" y="0"/>
                  </a:moveTo>
                  <a:cubicBezTo>
                    <a:pt x="181" y="0"/>
                    <a:pt x="23" y="146"/>
                    <a:pt x="12" y="337"/>
                  </a:cubicBezTo>
                  <a:lnTo>
                    <a:pt x="12" y="338"/>
                  </a:lnTo>
                  <a:cubicBezTo>
                    <a:pt x="0" y="533"/>
                    <a:pt x="148" y="702"/>
                    <a:pt x="345" y="715"/>
                  </a:cubicBezTo>
                  <a:lnTo>
                    <a:pt x="1868" y="814"/>
                  </a:lnTo>
                  <a:cubicBezTo>
                    <a:pt x="1876" y="815"/>
                    <a:pt x="1883" y="815"/>
                    <a:pt x="1890" y="815"/>
                  </a:cubicBezTo>
                  <a:cubicBezTo>
                    <a:pt x="2077" y="815"/>
                    <a:pt x="2235" y="669"/>
                    <a:pt x="2247" y="480"/>
                  </a:cubicBezTo>
                  <a:lnTo>
                    <a:pt x="2247" y="479"/>
                  </a:lnTo>
                  <a:cubicBezTo>
                    <a:pt x="2259" y="282"/>
                    <a:pt x="2111" y="113"/>
                    <a:pt x="1914" y="100"/>
                  </a:cubicBezTo>
                  <a:lnTo>
                    <a:pt x="391" y="1"/>
                  </a:lnTo>
                  <a:cubicBezTo>
                    <a:pt x="383" y="0"/>
                    <a:pt x="376" y="0"/>
                    <a:pt x="369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592;p43">
              <a:extLst>
                <a:ext uri="{FF2B5EF4-FFF2-40B4-BE49-F238E27FC236}">
                  <a16:creationId xmlns:a16="http://schemas.microsoft.com/office/drawing/2014/main" id="{B15B41FC-1074-4761-95EE-B6688B76B331}"/>
                </a:ext>
              </a:extLst>
            </p:cNvPr>
            <p:cNvSpPr/>
            <p:nvPr/>
          </p:nvSpPr>
          <p:spPr>
            <a:xfrm>
              <a:off x="8558353" y="1723387"/>
              <a:ext cx="94954" cy="34284"/>
            </a:xfrm>
            <a:custGeom>
              <a:avLst/>
              <a:gdLst/>
              <a:ahLst/>
              <a:cxnLst/>
              <a:rect l="l" t="t" r="r" b="b"/>
              <a:pathLst>
                <a:path w="2260" h="816" extrusionOk="0">
                  <a:moveTo>
                    <a:pt x="369" y="0"/>
                  </a:moveTo>
                  <a:cubicBezTo>
                    <a:pt x="182" y="0"/>
                    <a:pt x="24" y="146"/>
                    <a:pt x="12" y="335"/>
                  </a:cubicBezTo>
                  <a:lnTo>
                    <a:pt x="12" y="338"/>
                  </a:lnTo>
                  <a:cubicBezTo>
                    <a:pt x="1" y="533"/>
                    <a:pt x="149" y="702"/>
                    <a:pt x="345" y="715"/>
                  </a:cubicBezTo>
                  <a:lnTo>
                    <a:pt x="1869" y="814"/>
                  </a:lnTo>
                  <a:cubicBezTo>
                    <a:pt x="1876" y="815"/>
                    <a:pt x="1883" y="815"/>
                    <a:pt x="1891" y="815"/>
                  </a:cubicBezTo>
                  <a:cubicBezTo>
                    <a:pt x="2078" y="815"/>
                    <a:pt x="2236" y="670"/>
                    <a:pt x="2249" y="480"/>
                  </a:cubicBezTo>
                  <a:lnTo>
                    <a:pt x="2249" y="477"/>
                  </a:lnTo>
                  <a:cubicBezTo>
                    <a:pt x="2259" y="282"/>
                    <a:pt x="2111" y="113"/>
                    <a:pt x="1916" y="100"/>
                  </a:cubicBezTo>
                  <a:lnTo>
                    <a:pt x="391" y="1"/>
                  </a:lnTo>
                  <a:cubicBezTo>
                    <a:pt x="384" y="1"/>
                    <a:pt x="377" y="0"/>
                    <a:pt x="369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593;p43">
              <a:extLst>
                <a:ext uri="{FF2B5EF4-FFF2-40B4-BE49-F238E27FC236}">
                  <a16:creationId xmlns:a16="http://schemas.microsoft.com/office/drawing/2014/main" id="{ACF9F85E-F326-4D63-952D-411079BD7CF0}"/>
                </a:ext>
              </a:extLst>
            </p:cNvPr>
            <p:cNvSpPr/>
            <p:nvPr/>
          </p:nvSpPr>
          <p:spPr>
            <a:xfrm>
              <a:off x="8558479" y="1696708"/>
              <a:ext cx="94954" cy="34284"/>
            </a:xfrm>
            <a:custGeom>
              <a:avLst/>
              <a:gdLst/>
              <a:ahLst/>
              <a:cxnLst/>
              <a:rect l="l" t="t" r="r" b="b"/>
              <a:pathLst>
                <a:path w="2260" h="816" extrusionOk="0">
                  <a:moveTo>
                    <a:pt x="369" y="1"/>
                  </a:moveTo>
                  <a:cubicBezTo>
                    <a:pt x="182" y="1"/>
                    <a:pt x="24" y="146"/>
                    <a:pt x="12" y="337"/>
                  </a:cubicBezTo>
                  <a:lnTo>
                    <a:pt x="12" y="339"/>
                  </a:lnTo>
                  <a:cubicBezTo>
                    <a:pt x="1" y="534"/>
                    <a:pt x="149" y="703"/>
                    <a:pt x="345" y="716"/>
                  </a:cubicBezTo>
                  <a:lnTo>
                    <a:pt x="1869" y="815"/>
                  </a:lnTo>
                  <a:cubicBezTo>
                    <a:pt x="1876" y="815"/>
                    <a:pt x="1883" y="816"/>
                    <a:pt x="1891" y="816"/>
                  </a:cubicBezTo>
                  <a:cubicBezTo>
                    <a:pt x="2078" y="816"/>
                    <a:pt x="2236" y="670"/>
                    <a:pt x="2247" y="481"/>
                  </a:cubicBezTo>
                  <a:lnTo>
                    <a:pt x="2247" y="479"/>
                  </a:lnTo>
                  <a:cubicBezTo>
                    <a:pt x="2259" y="282"/>
                    <a:pt x="2111" y="114"/>
                    <a:pt x="1915" y="100"/>
                  </a:cubicBezTo>
                  <a:lnTo>
                    <a:pt x="391" y="1"/>
                  </a:lnTo>
                  <a:cubicBezTo>
                    <a:pt x="384" y="1"/>
                    <a:pt x="377" y="1"/>
                    <a:pt x="369" y="1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594;p43">
              <a:extLst>
                <a:ext uri="{FF2B5EF4-FFF2-40B4-BE49-F238E27FC236}">
                  <a16:creationId xmlns:a16="http://schemas.microsoft.com/office/drawing/2014/main" id="{3D818871-A12D-4F51-BB47-5E0D4CAD36EA}"/>
                </a:ext>
              </a:extLst>
            </p:cNvPr>
            <p:cNvSpPr/>
            <p:nvPr/>
          </p:nvSpPr>
          <p:spPr>
            <a:xfrm>
              <a:off x="8425879" y="1683641"/>
              <a:ext cx="219402" cy="139574"/>
            </a:xfrm>
            <a:custGeom>
              <a:avLst/>
              <a:gdLst/>
              <a:ahLst/>
              <a:cxnLst/>
              <a:rect l="l" t="t" r="r" b="b"/>
              <a:pathLst>
                <a:path w="5222" h="3322" extrusionOk="0">
                  <a:moveTo>
                    <a:pt x="2911" y="0"/>
                  </a:moveTo>
                  <a:cubicBezTo>
                    <a:pt x="2894" y="0"/>
                    <a:pt x="2878" y="1"/>
                    <a:pt x="2864" y="2"/>
                  </a:cubicBezTo>
                  <a:cubicBezTo>
                    <a:pt x="2371" y="31"/>
                    <a:pt x="0" y="906"/>
                    <a:pt x="0" y="906"/>
                  </a:cubicBezTo>
                  <a:lnTo>
                    <a:pt x="925" y="2930"/>
                  </a:lnTo>
                  <a:cubicBezTo>
                    <a:pt x="925" y="2930"/>
                    <a:pt x="1664" y="3204"/>
                    <a:pt x="2438" y="3303"/>
                  </a:cubicBezTo>
                  <a:cubicBezTo>
                    <a:pt x="2538" y="3316"/>
                    <a:pt x="2653" y="3321"/>
                    <a:pt x="2778" y="3321"/>
                  </a:cubicBezTo>
                  <a:cubicBezTo>
                    <a:pt x="3610" y="3321"/>
                    <a:pt x="4853" y="3074"/>
                    <a:pt x="4853" y="3074"/>
                  </a:cubicBezTo>
                  <a:cubicBezTo>
                    <a:pt x="4853" y="3074"/>
                    <a:pt x="4664" y="1945"/>
                    <a:pt x="4630" y="1505"/>
                  </a:cubicBezTo>
                  <a:cubicBezTo>
                    <a:pt x="4597" y="1064"/>
                    <a:pt x="5222" y="459"/>
                    <a:pt x="5222" y="459"/>
                  </a:cubicBezTo>
                  <a:cubicBezTo>
                    <a:pt x="5222" y="459"/>
                    <a:pt x="3465" y="0"/>
                    <a:pt x="2911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595;p43">
              <a:extLst>
                <a:ext uri="{FF2B5EF4-FFF2-40B4-BE49-F238E27FC236}">
                  <a16:creationId xmlns:a16="http://schemas.microsoft.com/office/drawing/2014/main" id="{ACA21A9F-0DF6-45E6-ABB9-44939702DF8C}"/>
                </a:ext>
              </a:extLst>
            </p:cNvPr>
            <p:cNvSpPr/>
            <p:nvPr/>
          </p:nvSpPr>
          <p:spPr>
            <a:xfrm>
              <a:off x="7598940" y="1048542"/>
              <a:ext cx="424688" cy="172093"/>
            </a:xfrm>
            <a:custGeom>
              <a:avLst/>
              <a:gdLst/>
              <a:ahLst/>
              <a:cxnLst/>
              <a:rect l="l" t="t" r="r" b="b"/>
              <a:pathLst>
                <a:path w="10108" h="4096" extrusionOk="0">
                  <a:moveTo>
                    <a:pt x="9097" y="1"/>
                  </a:moveTo>
                  <a:cubicBezTo>
                    <a:pt x="7961" y="1"/>
                    <a:pt x="6150" y="830"/>
                    <a:pt x="4376" y="1209"/>
                  </a:cubicBezTo>
                  <a:cubicBezTo>
                    <a:pt x="2326" y="1647"/>
                    <a:pt x="526" y="2072"/>
                    <a:pt x="326" y="2421"/>
                  </a:cubicBezTo>
                  <a:cubicBezTo>
                    <a:pt x="1" y="2986"/>
                    <a:pt x="1107" y="4095"/>
                    <a:pt x="1107" y="4095"/>
                  </a:cubicBezTo>
                  <a:cubicBezTo>
                    <a:pt x="1107" y="4095"/>
                    <a:pt x="3981" y="4045"/>
                    <a:pt x="5324" y="3866"/>
                  </a:cubicBezTo>
                  <a:cubicBezTo>
                    <a:pt x="6667" y="3685"/>
                    <a:pt x="8726" y="3619"/>
                    <a:pt x="8726" y="3619"/>
                  </a:cubicBezTo>
                  <a:lnTo>
                    <a:pt x="10108" y="514"/>
                  </a:lnTo>
                  <a:cubicBezTo>
                    <a:pt x="9919" y="142"/>
                    <a:pt x="9566" y="1"/>
                    <a:pt x="9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596;p43">
              <a:extLst>
                <a:ext uri="{FF2B5EF4-FFF2-40B4-BE49-F238E27FC236}">
                  <a16:creationId xmlns:a16="http://schemas.microsoft.com/office/drawing/2014/main" id="{1D9471DA-A5B2-4412-A6C0-AC29E19F306E}"/>
                </a:ext>
              </a:extLst>
            </p:cNvPr>
            <p:cNvSpPr/>
            <p:nvPr/>
          </p:nvSpPr>
          <p:spPr>
            <a:xfrm>
              <a:off x="7637048" y="1196897"/>
              <a:ext cx="334271" cy="60838"/>
            </a:xfrm>
            <a:custGeom>
              <a:avLst/>
              <a:gdLst/>
              <a:ahLst/>
              <a:cxnLst/>
              <a:rect l="l" t="t" r="r" b="b"/>
              <a:pathLst>
                <a:path w="7956" h="1448" extrusionOk="0">
                  <a:moveTo>
                    <a:pt x="7859" y="1"/>
                  </a:moveTo>
                  <a:lnTo>
                    <a:pt x="138" y="388"/>
                  </a:lnTo>
                  <a:lnTo>
                    <a:pt x="0" y="1447"/>
                  </a:lnTo>
                  <a:lnTo>
                    <a:pt x="7955" y="959"/>
                  </a:lnTo>
                  <a:lnTo>
                    <a:pt x="7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597;p43">
              <a:extLst>
                <a:ext uri="{FF2B5EF4-FFF2-40B4-BE49-F238E27FC236}">
                  <a16:creationId xmlns:a16="http://schemas.microsoft.com/office/drawing/2014/main" id="{1A56CAF6-237B-44C7-A817-ED1B6F90A561}"/>
                </a:ext>
              </a:extLst>
            </p:cNvPr>
            <p:cNvSpPr/>
            <p:nvPr/>
          </p:nvSpPr>
          <p:spPr>
            <a:xfrm>
              <a:off x="7763261" y="1237190"/>
              <a:ext cx="254569" cy="29705"/>
            </a:xfrm>
            <a:custGeom>
              <a:avLst/>
              <a:gdLst/>
              <a:ahLst/>
              <a:cxnLst/>
              <a:rect l="l" t="t" r="r" b="b"/>
              <a:pathLst>
                <a:path w="6059" h="707" extrusionOk="0">
                  <a:moveTo>
                    <a:pt x="4951" y="0"/>
                  </a:moveTo>
                  <a:lnTo>
                    <a:pt x="0" y="303"/>
                  </a:lnTo>
                  <a:cubicBezTo>
                    <a:pt x="0" y="303"/>
                    <a:pt x="3540" y="707"/>
                    <a:pt x="5194" y="707"/>
                  </a:cubicBezTo>
                  <a:cubicBezTo>
                    <a:pt x="5688" y="707"/>
                    <a:pt x="6014" y="671"/>
                    <a:pt x="6026" y="577"/>
                  </a:cubicBezTo>
                  <a:cubicBezTo>
                    <a:pt x="6059" y="326"/>
                    <a:pt x="4951" y="0"/>
                    <a:pt x="49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598;p43">
              <a:extLst>
                <a:ext uri="{FF2B5EF4-FFF2-40B4-BE49-F238E27FC236}">
                  <a16:creationId xmlns:a16="http://schemas.microsoft.com/office/drawing/2014/main" id="{327E6DFD-7EA9-4864-9CAC-6578667BA413}"/>
                </a:ext>
              </a:extLst>
            </p:cNvPr>
            <p:cNvSpPr/>
            <p:nvPr/>
          </p:nvSpPr>
          <p:spPr>
            <a:xfrm>
              <a:off x="7929556" y="1194166"/>
              <a:ext cx="36091" cy="40797"/>
            </a:xfrm>
            <a:custGeom>
              <a:avLst/>
              <a:gdLst/>
              <a:ahLst/>
              <a:cxnLst/>
              <a:rect l="l" t="t" r="r" b="b"/>
              <a:pathLst>
                <a:path w="859" h="971" extrusionOk="0">
                  <a:moveTo>
                    <a:pt x="819" y="1"/>
                  </a:moveTo>
                  <a:lnTo>
                    <a:pt x="1" y="32"/>
                  </a:lnTo>
                  <a:lnTo>
                    <a:pt x="41" y="971"/>
                  </a:lnTo>
                  <a:lnTo>
                    <a:pt x="859" y="941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599;p43">
              <a:extLst>
                <a:ext uri="{FF2B5EF4-FFF2-40B4-BE49-F238E27FC236}">
                  <a16:creationId xmlns:a16="http://schemas.microsoft.com/office/drawing/2014/main" id="{22C6C463-6A3A-4B6E-B285-8C06368A5002}"/>
                </a:ext>
              </a:extLst>
            </p:cNvPr>
            <p:cNvSpPr/>
            <p:nvPr/>
          </p:nvSpPr>
          <p:spPr>
            <a:xfrm>
              <a:off x="7345758" y="2408946"/>
              <a:ext cx="243897" cy="354397"/>
            </a:xfrm>
            <a:custGeom>
              <a:avLst/>
              <a:gdLst/>
              <a:ahLst/>
              <a:cxnLst/>
              <a:rect l="l" t="t" r="r" b="b"/>
              <a:pathLst>
                <a:path w="5805" h="8435" extrusionOk="0">
                  <a:moveTo>
                    <a:pt x="1058" y="1"/>
                  </a:moveTo>
                  <a:cubicBezTo>
                    <a:pt x="640" y="1"/>
                    <a:pt x="273" y="313"/>
                    <a:pt x="212" y="746"/>
                  </a:cubicBezTo>
                  <a:lnTo>
                    <a:pt x="67" y="1775"/>
                  </a:lnTo>
                  <a:cubicBezTo>
                    <a:pt x="0" y="2249"/>
                    <a:pt x="324" y="2685"/>
                    <a:pt x="792" y="2752"/>
                  </a:cubicBezTo>
                  <a:lnTo>
                    <a:pt x="1465" y="2846"/>
                  </a:lnTo>
                  <a:cubicBezTo>
                    <a:pt x="1932" y="2911"/>
                    <a:pt x="2256" y="3349"/>
                    <a:pt x="2190" y="3823"/>
                  </a:cubicBezTo>
                  <a:lnTo>
                    <a:pt x="1706" y="7250"/>
                  </a:lnTo>
                  <a:cubicBezTo>
                    <a:pt x="1639" y="7723"/>
                    <a:pt x="1965" y="8161"/>
                    <a:pt x="2431" y="8226"/>
                  </a:cubicBezTo>
                  <a:lnTo>
                    <a:pt x="3846" y="8426"/>
                  </a:lnTo>
                  <a:cubicBezTo>
                    <a:pt x="3887" y="8431"/>
                    <a:pt x="3927" y="8434"/>
                    <a:pt x="3966" y="8434"/>
                  </a:cubicBezTo>
                  <a:cubicBezTo>
                    <a:pt x="4385" y="8434"/>
                    <a:pt x="4751" y="8121"/>
                    <a:pt x="4812" y="7689"/>
                  </a:cubicBezTo>
                  <a:lnTo>
                    <a:pt x="5805" y="662"/>
                  </a:lnTo>
                  <a:lnTo>
                    <a:pt x="1178" y="9"/>
                  </a:lnTo>
                  <a:cubicBezTo>
                    <a:pt x="1138" y="4"/>
                    <a:pt x="1098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600;p43">
              <a:extLst>
                <a:ext uri="{FF2B5EF4-FFF2-40B4-BE49-F238E27FC236}">
                  <a16:creationId xmlns:a16="http://schemas.microsoft.com/office/drawing/2014/main" id="{1BC711A4-7A8B-44A7-A800-0FA275CE16C0}"/>
                </a:ext>
              </a:extLst>
            </p:cNvPr>
            <p:cNvSpPr/>
            <p:nvPr/>
          </p:nvSpPr>
          <p:spPr>
            <a:xfrm>
              <a:off x="7395419" y="2228786"/>
              <a:ext cx="27184" cy="121171"/>
            </a:xfrm>
            <a:custGeom>
              <a:avLst/>
              <a:gdLst/>
              <a:ahLst/>
              <a:cxnLst/>
              <a:rect l="l" t="t" r="r" b="b"/>
              <a:pathLst>
                <a:path w="647" h="2884" extrusionOk="0">
                  <a:moveTo>
                    <a:pt x="323" y="0"/>
                  </a:moveTo>
                  <a:cubicBezTo>
                    <a:pt x="145" y="2"/>
                    <a:pt x="0" y="145"/>
                    <a:pt x="0" y="324"/>
                  </a:cubicBezTo>
                  <a:lnTo>
                    <a:pt x="0" y="2561"/>
                  </a:lnTo>
                  <a:cubicBezTo>
                    <a:pt x="0" y="2738"/>
                    <a:pt x="145" y="2883"/>
                    <a:pt x="323" y="2883"/>
                  </a:cubicBezTo>
                  <a:cubicBezTo>
                    <a:pt x="502" y="2883"/>
                    <a:pt x="647" y="2738"/>
                    <a:pt x="647" y="2561"/>
                  </a:cubicBezTo>
                  <a:lnTo>
                    <a:pt x="647" y="324"/>
                  </a:lnTo>
                  <a:cubicBezTo>
                    <a:pt x="647" y="145"/>
                    <a:pt x="502" y="2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601;p43">
              <a:extLst>
                <a:ext uri="{FF2B5EF4-FFF2-40B4-BE49-F238E27FC236}">
                  <a16:creationId xmlns:a16="http://schemas.microsoft.com/office/drawing/2014/main" id="{1F98D0C2-F931-4321-BED7-F7201154C4DF}"/>
                </a:ext>
              </a:extLst>
            </p:cNvPr>
            <p:cNvSpPr/>
            <p:nvPr/>
          </p:nvSpPr>
          <p:spPr>
            <a:xfrm>
              <a:off x="7506213" y="1641290"/>
              <a:ext cx="188731" cy="105206"/>
            </a:xfrm>
            <a:custGeom>
              <a:avLst/>
              <a:gdLst/>
              <a:ahLst/>
              <a:cxnLst/>
              <a:rect l="l" t="t" r="r" b="b"/>
              <a:pathLst>
                <a:path w="4492" h="2504" extrusionOk="0">
                  <a:moveTo>
                    <a:pt x="1310" y="1"/>
                  </a:moveTo>
                  <a:cubicBezTo>
                    <a:pt x="750" y="1"/>
                    <a:pt x="324" y="172"/>
                    <a:pt x="203" y="498"/>
                  </a:cubicBezTo>
                  <a:cubicBezTo>
                    <a:pt x="1" y="1048"/>
                    <a:pt x="749" y="1834"/>
                    <a:pt x="1878" y="2251"/>
                  </a:cubicBezTo>
                  <a:cubicBezTo>
                    <a:pt x="2339" y="2421"/>
                    <a:pt x="2793" y="2503"/>
                    <a:pt x="3182" y="2503"/>
                  </a:cubicBezTo>
                  <a:cubicBezTo>
                    <a:pt x="3742" y="2503"/>
                    <a:pt x="4168" y="2332"/>
                    <a:pt x="4287" y="2007"/>
                  </a:cubicBezTo>
                  <a:cubicBezTo>
                    <a:pt x="4491" y="1455"/>
                    <a:pt x="3743" y="671"/>
                    <a:pt x="2614" y="254"/>
                  </a:cubicBezTo>
                  <a:cubicBezTo>
                    <a:pt x="2153" y="83"/>
                    <a:pt x="1699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8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35E083-DF52-43E8-83C8-4B11FA22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695450"/>
            <a:ext cx="4914900" cy="3448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6E9B39-96FC-42DD-B0CF-46FD8B96F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452" y="-34289"/>
            <a:ext cx="6048375" cy="2495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B19C0E-310F-450F-8C24-C140611D3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" y="164341"/>
            <a:ext cx="3248025" cy="1333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383429-C83F-48B9-B716-BF1326116463}"/>
              </a:ext>
            </a:extLst>
          </p:cNvPr>
          <p:cNvCxnSpPr/>
          <p:nvPr/>
        </p:nvCxnSpPr>
        <p:spPr>
          <a:xfrm>
            <a:off x="3129280" y="731520"/>
            <a:ext cx="975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5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C0207-76DB-463C-84FA-CA91277BF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" y="114908"/>
            <a:ext cx="3712152" cy="2527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3BF6C-7784-4D55-A449-42CF5CA5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26" y="173182"/>
            <a:ext cx="4861511" cy="1793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42A38-8583-46D6-964B-E0EF28C88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626" y="1998631"/>
            <a:ext cx="3033832" cy="31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45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76481" y="-95735"/>
            <a:ext cx="844374" cy="583478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48"/>
          <p:cNvSpPr txBox="1">
            <a:spLocks noGrp="1"/>
          </p:cNvSpPr>
          <p:nvPr>
            <p:ph type="title" idx="4294967295"/>
          </p:nvPr>
        </p:nvSpPr>
        <p:spPr>
          <a:xfrm>
            <a:off x="390239" y="414166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8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695644" y="110261"/>
            <a:ext cx="1893440" cy="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Forensic Expert</a:t>
            </a:r>
            <a:endParaRPr sz="2400" b="1" dirty="0">
              <a:solidFill>
                <a:schemeClr val="accent1"/>
              </a:solidFill>
            </a:endParaRPr>
          </a:p>
        </p:txBody>
      </p:sp>
      <p:cxnSp>
        <p:nvCxnSpPr>
          <p:cNvPr id="15" name="Google Shape;812;p48">
            <a:extLst>
              <a:ext uri="{FF2B5EF4-FFF2-40B4-BE49-F238E27FC236}">
                <a16:creationId xmlns:a16="http://schemas.microsoft.com/office/drawing/2014/main" id="{6057CF0C-AB37-474C-A09B-B416E7A7D22A}"/>
              </a:ext>
            </a:extLst>
          </p:cNvPr>
          <p:cNvCxnSpPr>
            <a:cxnSpLocks/>
          </p:cNvCxnSpPr>
          <p:nvPr/>
        </p:nvCxnSpPr>
        <p:spPr>
          <a:xfrm>
            <a:off x="989940" y="921602"/>
            <a:ext cx="652424" cy="23552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BB21F0A-E83F-43F2-9F38-6B63E7BAA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4" y="1208535"/>
            <a:ext cx="3152775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AEA6E-243F-47A2-81FE-E5C5266A3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634" y="110261"/>
            <a:ext cx="25908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3608C-913D-46A6-A378-D0BBFAB9C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634" y="1609725"/>
            <a:ext cx="6381750" cy="163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DAE65-B254-49F0-8D23-B38525F38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634" y="3446145"/>
            <a:ext cx="65817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996DD-7604-4F5A-BFBD-8111E8DDF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08" y="65930"/>
            <a:ext cx="5305184" cy="48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79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76481" y="-95735"/>
            <a:ext cx="844374" cy="583478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48"/>
          <p:cNvSpPr txBox="1">
            <a:spLocks noGrp="1"/>
          </p:cNvSpPr>
          <p:nvPr>
            <p:ph type="title" idx="4294967295"/>
          </p:nvPr>
        </p:nvSpPr>
        <p:spPr>
          <a:xfrm>
            <a:off x="390239" y="414166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9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797331" y="412390"/>
            <a:ext cx="2188086" cy="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Correctional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Officer</a:t>
            </a:r>
            <a:endParaRPr sz="2400" b="1" dirty="0">
              <a:solidFill>
                <a:schemeClr val="accent1"/>
              </a:solidFill>
            </a:endParaRPr>
          </a:p>
        </p:txBody>
      </p:sp>
      <p:cxnSp>
        <p:nvCxnSpPr>
          <p:cNvPr id="15" name="Google Shape;812;p48">
            <a:extLst>
              <a:ext uri="{FF2B5EF4-FFF2-40B4-BE49-F238E27FC236}">
                <a16:creationId xmlns:a16="http://schemas.microsoft.com/office/drawing/2014/main" id="{6057CF0C-AB37-474C-A09B-B416E7A7D22A}"/>
              </a:ext>
            </a:extLst>
          </p:cNvPr>
          <p:cNvCxnSpPr>
            <a:cxnSpLocks/>
          </p:cNvCxnSpPr>
          <p:nvPr/>
        </p:nvCxnSpPr>
        <p:spPr>
          <a:xfrm>
            <a:off x="989940" y="921602"/>
            <a:ext cx="652424" cy="23552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4FD217-8854-4CF7-BA56-7E07ACFD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00" y="1056414"/>
            <a:ext cx="3356356" cy="134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C7F0A-0C95-4B7A-BF9C-F4C40F1E8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736" y="43814"/>
            <a:ext cx="4010025" cy="809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F09A30-1CF2-4879-BA66-D49885D29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247" y="865615"/>
            <a:ext cx="2317941" cy="2213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19CFCD-536C-469B-A92E-768264687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434" y="2716614"/>
            <a:ext cx="2976108" cy="19656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628313-141C-412C-9EEB-777E7D2FE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0776" y="3141673"/>
            <a:ext cx="1816182" cy="19580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8D3CE4-438B-493C-BEF6-30D16776C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349" y="1774209"/>
            <a:ext cx="1371891" cy="205783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D2C740-C5CB-4029-B39E-751C889ADB74}"/>
              </a:ext>
            </a:extLst>
          </p:cNvPr>
          <p:cNvCxnSpPr/>
          <p:nvPr/>
        </p:nvCxnSpPr>
        <p:spPr>
          <a:xfrm flipV="1">
            <a:off x="3495040" y="538480"/>
            <a:ext cx="1076960" cy="1016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5E8C13-43CE-4472-96CB-9E36B0AB3674}"/>
              </a:ext>
            </a:extLst>
          </p:cNvPr>
          <p:cNvCxnSpPr/>
          <p:nvPr/>
        </p:nvCxnSpPr>
        <p:spPr>
          <a:xfrm>
            <a:off x="3495885" y="1886209"/>
            <a:ext cx="0" cy="83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4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841;p49">
            <a:extLst>
              <a:ext uri="{FF2B5EF4-FFF2-40B4-BE49-F238E27FC236}">
                <a16:creationId xmlns:a16="http://schemas.microsoft.com/office/drawing/2014/main" id="{6C82659E-709D-4F2D-8CCE-3707EFF13876}"/>
              </a:ext>
            </a:extLst>
          </p:cNvPr>
          <p:cNvCxnSpPr>
            <a:cxnSpLocks/>
          </p:cNvCxnSpPr>
          <p:nvPr/>
        </p:nvCxnSpPr>
        <p:spPr>
          <a:xfrm>
            <a:off x="6516211" y="1141765"/>
            <a:ext cx="2588499" cy="122567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27" name="Google Shape;827;p49"/>
          <p:cNvSpPr/>
          <p:nvPr/>
        </p:nvSpPr>
        <p:spPr>
          <a:xfrm>
            <a:off x="519528" y="1655032"/>
            <a:ext cx="1801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828" name="Google Shape;828;p49"/>
          <p:cNvSpPr txBox="1">
            <a:spLocks noGrp="1"/>
          </p:cNvSpPr>
          <p:nvPr>
            <p:ph type="title" idx="4294967295"/>
          </p:nvPr>
        </p:nvSpPr>
        <p:spPr>
          <a:xfrm>
            <a:off x="1403964" y="1067543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5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29" name="Google Shape;829;p49"/>
          <p:cNvSpPr txBox="1">
            <a:spLocks noGrp="1"/>
          </p:cNvSpPr>
          <p:nvPr>
            <p:ph type="title" idx="4294967295"/>
          </p:nvPr>
        </p:nvSpPr>
        <p:spPr>
          <a:xfrm>
            <a:off x="3601232" y="1881372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6</a:t>
            </a:r>
            <a:endParaRPr sz="2500" dirty="0">
              <a:solidFill>
                <a:schemeClr val="lt1"/>
              </a:solidFill>
            </a:endParaRPr>
          </a:p>
        </p:txBody>
      </p:sp>
      <p:cxnSp>
        <p:nvCxnSpPr>
          <p:cNvPr id="831" name="Google Shape;831;p49"/>
          <p:cNvCxnSpPr>
            <a:stCxn id="828" idx="3"/>
            <a:endCxn id="829" idx="1"/>
          </p:cNvCxnSpPr>
          <p:nvPr/>
        </p:nvCxnSpPr>
        <p:spPr>
          <a:xfrm>
            <a:off x="2005464" y="1331393"/>
            <a:ext cx="1595768" cy="81382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2" name="Google Shape;832;p49"/>
          <p:cNvSpPr/>
          <p:nvPr/>
        </p:nvSpPr>
        <p:spPr>
          <a:xfrm>
            <a:off x="679070" y="1761142"/>
            <a:ext cx="1967434" cy="41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rPr>
              <a:t>Investigation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33" name="Google Shape;833;p49"/>
          <p:cNvSpPr/>
          <p:nvPr/>
        </p:nvSpPr>
        <p:spPr>
          <a:xfrm>
            <a:off x="528740" y="2002066"/>
            <a:ext cx="2050914" cy="222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Investigating officer gathers evidence and apprehends suspects.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Updates the complaint status to “Solved" upon successful resolution.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834" name="Google Shape;834;p49"/>
          <p:cNvSpPr/>
          <p:nvPr/>
        </p:nvSpPr>
        <p:spPr>
          <a:xfrm>
            <a:off x="2977272" y="2465730"/>
            <a:ext cx="1888356" cy="83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rPr>
              <a:t>Criminal Apprehension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835" name="Google Shape;835;p49"/>
          <p:cNvSpPr txBox="1">
            <a:spLocks noGrp="1"/>
          </p:cNvSpPr>
          <p:nvPr>
            <p:ph type="title" idx="4294967295"/>
          </p:nvPr>
        </p:nvSpPr>
        <p:spPr>
          <a:xfrm>
            <a:off x="6260775" y="812823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7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36" name="Google Shape;836;p49"/>
          <p:cNvSpPr/>
          <p:nvPr/>
        </p:nvSpPr>
        <p:spPr>
          <a:xfrm>
            <a:off x="3048582" y="3352033"/>
            <a:ext cx="1801500" cy="105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Upon apprehending suspects, officers update the system with their details as criminals.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38" name="Google Shape;838;p49"/>
          <p:cNvSpPr/>
          <p:nvPr/>
        </p:nvSpPr>
        <p:spPr>
          <a:xfrm>
            <a:off x="5429660" y="1558402"/>
            <a:ext cx="1801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rPr>
              <a:t>Correctional Process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839" name="Google Shape;839;p49"/>
          <p:cNvSpPr/>
          <p:nvPr/>
        </p:nvSpPr>
        <p:spPr>
          <a:xfrm>
            <a:off x="5419997" y="2163435"/>
            <a:ext cx="2015189" cy="210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Correctional officers use the system to manage jail cells and assign criminals to appropriate facilities.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Assigned criminals are recorded within the system, along with their respective jail cell IDs.</a:t>
            </a:r>
          </a:p>
        </p:txBody>
      </p:sp>
      <p:cxnSp>
        <p:nvCxnSpPr>
          <p:cNvPr id="840" name="Google Shape;840;p49"/>
          <p:cNvCxnSpPr>
            <a:cxnSpLocks/>
            <a:stCxn id="829" idx="3"/>
            <a:endCxn id="835" idx="1"/>
          </p:cNvCxnSpPr>
          <p:nvPr/>
        </p:nvCxnSpPr>
        <p:spPr>
          <a:xfrm flipV="1">
            <a:off x="4202732" y="1076673"/>
            <a:ext cx="2058043" cy="106854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2" name="Google Shape;842;p49"/>
          <p:cNvCxnSpPr>
            <a:endCxn id="828" idx="1"/>
          </p:cNvCxnSpPr>
          <p:nvPr/>
        </p:nvCxnSpPr>
        <p:spPr>
          <a:xfrm rot="10800000" flipH="1">
            <a:off x="-580236" y="1331393"/>
            <a:ext cx="1984200" cy="417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2" name="Google Shape;1318;p60">
            <a:extLst>
              <a:ext uri="{FF2B5EF4-FFF2-40B4-BE49-F238E27FC236}">
                <a16:creationId xmlns:a16="http://schemas.microsoft.com/office/drawing/2014/main" id="{95EFEBCE-FB05-48B0-97A8-29005DF9AF90}"/>
              </a:ext>
            </a:extLst>
          </p:cNvPr>
          <p:cNvGrpSpPr/>
          <p:nvPr/>
        </p:nvGrpSpPr>
        <p:grpSpPr>
          <a:xfrm>
            <a:off x="17261" y="0"/>
            <a:ext cx="795594" cy="2124682"/>
            <a:chOff x="3896851" y="1253375"/>
            <a:chExt cx="1350300" cy="3460066"/>
          </a:xfrm>
        </p:grpSpPr>
        <p:sp>
          <p:nvSpPr>
            <p:cNvPr id="23" name="Google Shape;1319;p60">
              <a:extLst>
                <a:ext uri="{FF2B5EF4-FFF2-40B4-BE49-F238E27FC236}">
                  <a16:creationId xmlns:a16="http://schemas.microsoft.com/office/drawing/2014/main" id="{E8F7002F-D32C-4C67-8522-6374F70E7405}"/>
                </a:ext>
              </a:extLst>
            </p:cNvPr>
            <p:cNvSpPr/>
            <p:nvPr/>
          </p:nvSpPr>
          <p:spPr>
            <a:xfrm>
              <a:off x="3896851" y="4537941"/>
              <a:ext cx="1350300" cy="175500"/>
            </a:xfrm>
            <a:prstGeom prst="ellipse">
              <a:avLst/>
            </a:prstGeom>
            <a:solidFill>
              <a:srgbClr val="183147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20;p60">
              <a:extLst>
                <a:ext uri="{FF2B5EF4-FFF2-40B4-BE49-F238E27FC236}">
                  <a16:creationId xmlns:a16="http://schemas.microsoft.com/office/drawing/2014/main" id="{745A0B2B-74E7-432F-BCCA-B06A318192A7}"/>
                </a:ext>
              </a:extLst>
            </p:cNvPr>
            <p:cNvSpPr/>
            <p:nvPr/>
          </p:nvSpPr>
          <p:spPr>
            <a:xfrm>
              <a:off x="3953925" y="2085832"/>
              <a:ext cx="365824" cy="441518"/>
            </a:xfrm>
            <a:custGeom>
              <a:avLst/>
              <a:gdLst/>
              <a:ahLst/>
              <a:cxnLst/>
              <a:rect l="l" t="t" r="r" b="b"/>
              <a:pathLst>
                <a:path w="9922" h="11975" extrusionOk="0">
                  <a:moveTo>
                    <a:pt x="3257" y="1"/>
                  </a:moveTo>
                  <a:cubicBezTo>
                    <a:pt x="2737" y="507"/>
                    <a:pt x="2395" y="1027"/>
                    <a:pt x="2053" y="1533"/>
                  </a:cubicBezTo>
                  <a:cubicBezTo>
                    <a:pt x="1889" y="1876"/>
                    <a:pt x="1369" y="2396"/>
                    <a:pt x="1027" y="2902"/>
                  </a:cubicBezTo>
                  <a:cubicBezTo>
                    <a:pt x="0" y="4448"/>
                    <a:pt x="521" y="6501"/>
                    <a:pt x="2053" y="7527"/>
                  </a:cubicBezTo>
                  <a:cubicBezTo>
                    <a:pt x="2395" y="7869"/>
                    <a:pt x="2915" y="8212"/>
                    <a:pt x="3257" y="8376"/>
                  </a:cubicBezTo>
                  <a:cubicBezTo>
                    <a:pt x="5310" y="9744"/>
                    <a:pt x="7527" y="10948"/>
                    <a:pt x="9758" y="11975"/>
                  </a:cubicBezTo>
                  <a:cubicBezTo>
                    <a:pt x="9758" y="11633"/>
                    <a:pt x="9922" y="11455"/>
                    <a:pt x="9922" y="11455"/>
                  </a:cubicBezTo>
                  <a:lnTo>
                    <a:pt x="9922" y="8212"/>
                  </a:lnTo>
                  <a:cubicBezTo>
                    <a:pt x="8553" y="7185"/>
                    <a:pt x="7363" y="6323"/>
                    <a:pt x="6159" y="5297"/>
                  </a:cubicBezTo>
                  <a:cubicBezTo>
                    <a:pt x="6337" y="4955"/>
                    <a:pt x="6679" y="4612"/>
                    <a:pt x="7021" y="4270"/>
                  </a:cubicBezTo>
                  <a:lnTo>
                    <a:pt x="3257" y="1"/>
                  </a:lnTo>
                  <a:close/>
                </a:path>
              </a:pathLst>
            </a:custGeom>
            <a:solidFill>
              <a:srgbClr val="FEB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21;p60">
              <a:extLst>
                <a:ext uri="{FF2B5EF4-FFF2-40B4-BE49-F238E27FC236}">
                  <a16:creationId xmlns:a16="http://schemas.microsoft.com/office/drawing/2014/main" id="{1E77553E-B89E-4B75-B38E-6CA23D4D8964}"/>
                </a:ext>
              </a:extLst>
            </p:cNvPr>
            <p:cNvSpPr/>
            <p:nvPr/>
          </p:nvSpPr>
          <p:spPr>
            <a:xfrm>
              <a:off x="4824245" y="2073223"/>
              <a:ext cx="365824" cy="454128"/>
            </a:xfrm>
            <a:custGeom>
              <a:avLst/>
              <a:gdLst/>
              <a:ahLst/>
              <a:cxnLst/>
              <a:rect l="l" t="t" r="r" b="b"/>
              <a:pathLst>
                <a:path w="9922" h="12317" extrusionOk="0">
                  <a:moveTo>
                    <a:pt x="6337" y="1"/>
                  </a:moveTo>
                  <a:lnTo>
                    <a:pt x="2573" y="4270"/>
                  </a:lnTo>
                  <a:cubicBezTo>
                    <a:pt x="2915" y="4612"/>
                    <a:pt x="3422" y="5132"/>
                    <a:pt x="3764" y="5639"/>
                  </a:cubicBezTo>
                  <a:cubicBezTo>
                    <a:pt x="2573" y="6501"/>
                    <a:pt x="1369" y="7527"/>
                    <a:pt x="178" y="8554"/>
                  </a:cubicBezTo>
                  <a:lnTo>
                    <a:pt x="1" y="11290"/>
                  </a:lnTo>
                  <a:lnTo>
                    <a:pt x="521" y="12317"/>
                  </a:lnTo>
                  <a:lnTo>
                    <a:pt x="6679" y="8718"/>
                  </a:lnTo>
                  <a:cubicBezTo>
                    <a:pt x="7021" y="8554"/>
                    <a:pt x="7527" y="8211"/>
                    <a:pt x="7869" y="7869"/>
                  </a:cubicBezTo>
                  <a:cubicBezTo>
                    <a:pt x="9416" y="6843"/>
                    <a:pt x="9922" y="4790"/>
                    <a:pt x="8896" y="3244"/>
                  </a:cubicBezTo>
                  <a:cubicBezTo>
                    <a:pt x="8554" y="2738"/>
                    <a:pt x="8211" y="2218"/>
                    <a:pt x="7869" y="1875"/>
                  </a:cubicBezTo>
                  <a:cubicBezTo>
                    <a:pt x="7363" y="1191"/>
                    <a:pt x="6843" y="507"/>
                    <a:pt x="6337" y="1"/>
                  </a:cubicBezTo>
                  <a:close/>
                </a:path>
              </a:pathLst>
            </a:custGeom>
            <a:solidFill>
              <a:srgbClr val="FEB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22;p60">
              <a:extLst>
                <a:ext uri="{FF2B5EF4-FFF2-40B4-BE49-F238E27FC236}">
                  <a16:creationId xmlns:a16="http://schemas.microsoft.com/office/drawing/2014/main" id="{948EAB98-54DC-4F5B-A16E-07C0CA86D8ED}"/>
                </a:ext>
              </a:extLst>
            </p:cNvPr>
            <p:cNvSpPr/>
            <p:nvPr/>
          </p:nvSpPr>
          <p:spPr>
            <a:xfrm>
              <a:off x="4508908" y="1612586"/>
              <a:ext cx="145342" cy="277557"/>
            </a:xfrm>
            <a:custGeom>
              <a:avLst/>
              <a:gdLst/>
              <a:ahLst/>
              <a:cxnLst/>
              <a:rect l="l" t="t" r="r" b="b"/>
              <a:pathLst>
                <a:path w="3942" h="7528" extrusionOk="0">
                  <a:moveTo>
                    <a:pt x="1" y="1"/>
                  </a:moveTo>
                  <a:lnTo>
                    <a:pt x="1" y="7527"/>
                  </a:lnTo>
                  <a:lnTo>
                    <a:pt x="3942" y="7527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rgbClr val="FEB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23;p60">
              <a:extLst>
                <a:ext uri="{FF2B5EF4-FFF2-40B4-BE49-F238E27FC236}">
                  <a16:creationId xmlns:a16="http://schemas.microsoft.com/office/drawing/2014/main" id="{BF1EC220-D23A-4D61-97BE-637AC118DE0F}"/>
                </a:ext>
              </a:extLst>
            </p:cNvPr>
            <p:cNvSpPr/>
            <p:nvPr/>
          </p:nvSpPr>
          <p:spPr>
            <a:xfrm>
              <a:off x="4074006" y="1770495"/>
              <a:ext cx="983913" cy="807342"/>
            </a:xfrm>
            <a:custGeom>
              <a:avLst/>
              <a:gdLst/>
              <a:ahLst/>
              <a:cxnLst/>
              <a:rect l="l" t="t" r="r" b="b"/>
              <a:pathLst>
                <a:path w="26686" h="21897" extrusionOk="0">
                  <a:moveTo>
                    <a:pt x="11797" y="1"/>
                  </a:moveTo>
                  <a:lnTo>
                    <a:pt x="9744" y="1027"/>
                  </a:lnTo>
                  <a:cubicBezTo>
                    <a:pt x="9744" y="1027"/>
                    <a:pt x="6501" y="2054"/>
                    <a:pt x="5981" y="2396"/>
                  </a:cubicBezTo>
                  <a:cubicBezTo>
                    <a:pt x="5639" y="2560"/>
                    <a:pt x="1711" y="6501"/>
                    <a:pt x="343" y="7692"/>
                  </a:cubicBezTo>
                  <a:cubicBezTo>
                    <a:pt x="165" y="8034"/>
                    <a:pt x="0" y="8212"/>
                    <a:pt x="0" y="8212"/>
                  </a:cubicBezTo>
                  <a:lnTo>
                    <a:pt x="165" y="8376"/>
                  </a:lnTo>
                  <a:lnTo>
                    <a:pt x="3764" y="12823"/>
                  </a:lnTo>
                  <a:lnTo>
                    <a:pt x="3928" y="12823"/>
                  </a:lnTo>
                  <a:lnTo>
                    <a:pt x="4448" y="12317"/>
                  </a:lnTo>
                  <a:lnTo>
                    <a:pt x="6665" y="10264"/>
                  </a:lnTo>
                  <a:lnTo>
                    <a:pt x="6665" y="20008"/>
                  </a:lnTo>
                  <a:cubicBezTo>
                    <a:pt x="6665" y="20008"/>
                    <a:pt x="6501" y="20186"/>
                    <a:pt x="6501" y="20528"/>
                  </a:cubicBezTo>
                  <a:cubicBezTo>
                    <a:pt x="6323" y="20870"/>
                    <a:pt x="6323" y="21376"/>
                    <a:pt x="6501" y="21896"/>
                  </a:cubicBezTo>
                  <a:lnTo>
                    <a:pt x="21034" y="21896"/>
                  </a:lnTo>
                  <a:cubicBezTo>
                    <a:pt x="21034" y="21896"/>
                    <a:pt x="21034" y="21212"/>
                    <a:pt x="20870" y="20528"/>
                  </a:cubicBezTo>
                  <a:lnTo>
                    <a:pt x="20350" y="19501"/>
                  </a:lnTo>
                  <a:lnTo>
                    <a:pt x="20527" y="16765"/>
                  </a:lnTo>
                  <a:lnTo>
                    <a:pt x="20692" y="10429"/>
                  </a:lnTo>
                  <a:lnTo>
                    <a:pt x="22238" y="11975"/>
                  </a:lnTo>
                  <a:lnTo>
                    <a:pt x="22580" y="12317"/>
                  </a:lnTo>
                  <a:lnTo>
                    <a:pt x="22744" y="12139"/>
                  </a:lnTo>
                  <a:lnTo>
                    <a:pt x="26508" y="7870"/>
                  </a:lnTo>
                  <a:lnTo>
                    <a:pt x="26686" y="7692"/>
                  </a:lnTo>
                  <a:cubicBezTo>
                    <a:pt x="26686" y="7692"/>
                    <a:pt x="26508" y="7527"/>
                    <a:pt x="26166" y="7349"/>
                  </a:cubicBezTo>
                  <a:cubicBezTo>
                    <a:pt x="24975" y="6159"/>
                    <a:pt x="21034" y="2396"/>
                    <a:pt x="20185" y="1876"/>
                  </a:cubicBezTo>
                  <a:lnTo>
                    <a:pt x="17613" y="1027"/>
                  </a:lnTo>
                  <a:lnTo>
                    <a:pt x="15738" y="1"/>
                  </a:lnTo>
                  <a:lnTo>
                    <a:pt x="15738" y="1027"/>
                  </a:lnTo>
                  <a:lnTo>
                    <a:pt x="13685" y="1876"/>
                  </a:lnTo>
                  <a:lnTo>
                    <a:pt x="11797" y="1191"/>
                  </a:lnTo>
                  <a:lnTo>
                    <a:pt x="117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4;p60">
              <a:extLst>
                <a:ext uri="{FF2B5EF4-FFF2-40B4-BE49-F238E27FC236}">
                  <a16:creationId xmlns:a16="http://schemas.microsoft.com/office/drawing/2014/main" id="{1FEDAD7C-1DF5-41E5-A244-4875F63C6A45}"/>
                </a:ext>
              </a:extLst>
            </p:cNvPr>
            <p:cNvSpPr/>
            <p:nvPr/>
          </p:nvSpPr>
          <p:spPr>
            <a:xfrm>
              <a:off x="4534126" y="1839623"/>
              <a:ext cx="82294" cy="69684"/>
            </a:xfrm>
            <a:custGeom>
              <a:avLst/>
              <a:gdLst/>
              <a:ahLst/>
              <a:cxnLst/>
              <a:rect l="l" t="t" r="r" b="b"/>
              <a:pathLst>
                <a:path w="2232" h="1890" extrusionOk="0">
                  <a:moveTo>
                    <a:pt x="1205" y="1"/>
                  </a:moveTo>
                  <a:lnTo>
                    <a:pt x="1" y="343"/>
                  </a:lnTo>
                  <a:lnTo>
                    <a:pt x="343" y="1889"/>
                  </a:lnTo>
                  <a:lnTo>
                    <a:pt x="2054" y="1889"/>
                  </a:lnTo>
                  <a:lnTo>
                    <a:pt x="2231" y="179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25;p60">
              <a:extLst>
                <a:ext uri="{FF2B5EF4-FFF2-40B4-BE49-F238E27FC236}">
                  <a16:creationId xmlns:a16="http://schemas.microsoft.com/office/drawing/2014/main" id="{FADF5A43-8184-4E69-9A7D-9FAF79902864}"/>
                </a:ext>
              </a:extLst>
            </p:cNvPr>
            <p:cNvSpPr/>
            <p:nvPr/>
          </p:nvSpPr>
          <p:spPr>
            <a:xfrm>
              <a:off x="4496299" y="1909268"/>
              <a:ext cx="170339" cy="580592"/>
            </a:xfrm>
            <a:custGeom>
              <a:avLst/>
              <a:gdLst/>
              <a:ahLst/>
              <a:cxnLst/>
              <a:rect l="l" t="t" r="r" b="b"/>
              <a:pathLst>
                <a:path w="4620" h="15747" extrusionOk="0">
                  <a:moveTo>
                    <a:pt x="1369" y="0"/>
                  </a:moveTo>
                  <a:cubicBezTo>
                    <a:pt x="1369" y="0"/>
                    <a:pt x="1" y="13343"/>
                    <a:pt x="178" y="13507"/>
                  </a:cubicBezTo>
                  <a:cubicBezTo>
                    <a:pt x="343" y="13849"/>
                    <a:pt x="2053" y="15737"/>
                    <a:pt x="2395" y="15737"/>
                  </a:cubicBezTo>
                  <a:cubicBezTo>
                    <a:pt x="2408" y="15743"/>
                    <a:pt x="2422" y="15746"/>
                    <a:pt x="2438" y="15746"/>
                  </a:cubicBezTo>
                  <a:cubicBezTo>
                    <a:pt x="2869" y="15746"/>
                    <a:pt x="4620" y="13673"/>
                    <a:pt x="4448" y="13343"/>
                  </a:cubicBezTo>
                  <a:cubicBezTo>
                    <a:pt x="4284" y="13165"/>
                    <a:pt x="3080" y="0"/>
                    <a:pt x="3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26;p60">
              <a:extLst>
                <a:ext uri="{FF2B5EF4-FFF2-40B4-BE49-F238E27FC236}">
                  <a16:creationId xmlns:a16="http://schemas.microsoft.com/office/drawing/2014/main" id="{1618A8C8-6C23-451E-9FDF-83A5CF63CDCB}"/>
                </a:ext>
              </a:extLst>
            </p:cNvPr>
            <p:cNvSpPr/>
            <p:nvPr/>
          </p:nvSpPr>
          <p:spPr>
            <a:xfrm>
              <a:off x="4439779" y="1770495"/>
              <a:ext cx="138816" cy="106997"/>
            </a:xfrm>
            <a:custGeom>
              <a:avLst/>
              <a:gdLst/>
              <a:ahLst/>
              <a:cxnLst/>
              <a:rect l="l" t="t" r="r" b="b"/>
              <a:pathLst>
                <a:path w="3765" h="2902" extrusionOk="0">
                  <a:moveTo>
                    <a:pt x="1876" y="1"/>
                  </a:moveTo>
                  <a:lnTo>
                    <a:pt x="1" y="1027"/>
                  </a:lnTo>
                  <a:cubicBezTo>
                    <a:pt x="849" y="2218"/>
                    <a:pt x="2218" y="2902"/>
                    <a:pt x="2218" y="2902"/>
                  </a:cubicBezTo>
                  <a:lnTo>
                    <a:pt x="2396" y="2054"/>
                  </a:lnTo>
                  <a:lnTo>
                    <a:pt x="3764" y="1876"/>
                  </a:lnTo>
                  <a:lnTo>
                    <a:pt x="1876" y="1191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27;p60">
              <a:extLst>
                <a:ext uri="{FF2B5EF4-FFF2-40B4-BE49-F238E27FC236}">
                  <a16:creationId xmlns:a16="http://schemas.microsoft.com/office/drawing/2014/main" id="{3D544946-3838-4E90-9691-9866B81D4E7B}"/>
                </a:ext>
              </a:extLst>
            </p:cNvPr>
            <p:cNvSpPr/>
            <p:nvPr/>
          </p:nvSpPr>
          <p:spPr>
            <a:xfrm>
              <a:off x="4578553" y="1770495"/>
              <a:ext cx="138779" cy="106997"/>
            </a:xfrm>
            <a:custGeom>
              <a:avLst/>
              <a:gdLst/>
              <a:ahLst/>
              <a:cxnLst/>
              <a:rect l="l" t="t" r="r" b="b"/>
              <a:pathLst>
                <a:path w="3764" h="2902" extrusionOk="0">
                  <a:moveTo>
                    <a:pt x="2053" y="1"/>
                  </a:moveTo>
                  <a:lnTo>
                    <a:pt x="2053" y="1027"/>
                  </a:lnTo>
                  <a:lnTo>
                    <a:pt x="0" y="1876"/>
                  </a:lnTo>
                  <a:lnTo>
                    <a:pt x="1369" y="2054"/>
                  </a:lnTo>
                  <a:lnTo>
                    <a:pt x="1533" y="2902"/>
                  </a:lnTo>
                  <a:cubicBezTo>
                    <a:pt x="1533" y="2902"/>
                    <a:pt x="2737" y="2218"/>
                    <a:pt x="3763" y="849"/>
                  </a:cubicBezTo>
                  <a:lnTo>
                    <a:pt x="20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28;p60">
              <a:extLst>
                <a:ext uri="{FF2B5EF4-FFF2-40B4-BE49-F238E27FC236}">
                  <a16:creationId xmlns:a16="http://schemas.microsoft.com/office/drawing/2014/main" id="{15468013-4637-4356-B4F9-850AF9D29FCC}"/>
                </a:ext>
              </a:extLst>
            </p:cNvPr>
            <p:cNvSpPr/>
            <p:nvPr/>
          </p:nvSpPr>
          <p:spPr>
            <a:xfrm>
              <a:off x="4660290" y="2003615"/>
              <a:ext cx="113560" cy="132732"/>
            </a:xfrm>
            <a:custGeom>
              <a:avLst/>
              <a:gdLst/>
              <a:ahLst/>
              <a:cxnLst/>
              <a:rect l="l" t="t" r="r" b="b"/>
              <a:pathLst>
                <a:path w="3080" h="3600" extrusionOk="0">
                  <a:moveTo>
                    <a:pt x="1546" y="0"/>
                  </a:moveTo>
                  <a:cubicBezTo>
                    <a:pt x="1546" y="0"/>
                    <a:pt x="1269" y="365"/>
                    <a:pt x="923" y="365"/>
                  </a:cubicBezTo>
                  <a:cubicBezTo>
                    <a:pt x="795" y="365"/>
                    <a:pt x="657" y="315"/>
                    <a:pt x="520" y="178"/>
                  </a:cubicBezTo>
                  <a:lnTo>
                    <a:pt x="178" y="520"/>
                  </a:lnTo>
                  <a:cubicBezTo>
                    <a:pt x="178" y="520"/>
                    <a:pt x="342" y="1026"/>
                    <a:pt x="342" y="1369"/>
                  </a:cubicBezTo>
                  <a:cubicBezTo>
                    <a:pt x="342" y="1547"/>
                    <a:pt x="178" y="1711"/>
                    <a:pt x="178" y="1889"/>
                  </a:cubicBezTo>
                  <a:cubicBezTo>
                    <a:pt x="0" y="2053"/>
                    <a:pt x="0" y="2231"/>
                    <a:pt x="0" y="2395"/>
                  </a:cubicBezTo>
                  <a:cubicBezTo>
                    <a:pt x="0" y="2737"/>
                    <a:pt x="178" y="2915"/>
                    <a:pt x="342" y="3079"/>
                  </a:cubicBezTo>
                  <a:cubicBezTo>
                    <a:pt x="520" y="3257"/>
                    <a:pt x="862" y="3257"/>
                    <a:pt x="1026" y="3257"/>
                  </a:cubicBezTo>
                  <a:cubicBezTo>
                    <a:pt x="1204" y="3257"/>
                    <a:pt x="1204" y="3421"/>
                    <a:pt x="1369" y="3421"/>
                  </a:cubicBezTo>
                  <a:cubicBezTo>
                    <a:pt x="1546" y="3421"/>
                    <a:pt x="1546" y="3599"/>
                    <a:pt x="1546" y="3599"/>
                  </a:cubicBezTo>
                  <a:lnTo>
                    <a:pt x="1711" y="3421"/>
                  </a:lnTo>
                  <a:lnTo>
                    <a:pt x="1889" y="3421"/>
                  </a:lnTo>
                  <a:lnTo>
                    <a:pt x="2053" y="3257"/>
                  </a:lnTo>
                  <a:cubicBezTo>
                    <a:pt x="2395" y="3257"/>
                    <a:pt x="2573" y="3257"/>
                    <a:pt x="2737" y="3079"/>
                  </a:cubicBezTo>
                  <a:cubicBezTo>
                    <a:pt x="2915" y="2915"/>
                    <a:pt x="3079" y="2737"/>
                    <a:pt x="3079" y="2395"/>
                  </a:cubicBezTo>
                  <a:lnTo>
                    <a:pt x="3079" y="1889"/>
                  </a:lnTo>
                  <a:cubicBezTo>
                    <a:pt x="2915" y="1711"/>
                    <a:pt x="2737" y="1547"/>
                    <a:pt x="2737" y="1369"/>
                  </a:cubicBezTo>
                  <a:cubicBezTo>
                    <a:pt x="2737" y="1026"/>
                    <a:pt x="3079" y="520"/>
                    <a:pt x="3079" y="520"/>
                  </a:cubicBezTo>
                  <a:lnTo>
                    <a:pt x="2573" y="178"/>
                  </a:lnTo>
                  <a:cubicBezTo>
                    <a:pt x="2432" y="315"/>
                    <a:pt x="2293" y="365"/>
                    <a:pt x="2164" y="365"/>
                  </a:cubicBezTo>
                  <a:cubicBezTo>
                    <a:pt x="1816" y="365"/>
                    <a:pt x="1546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29;p60">
              <a:extLst>
                <a:ext uri="{FF2B5EF4-FFF2-40B4-BE49-F238E27FC236}">
                  <a16:creationId xmlns:a16="http://schemas.microsoft.com/office/drawing/2014/main" id="{47F320FB-91BF-482A-8243-838D6CD937B9}"/>
                </a:ext>
              </a:extLst>
            </p:cNvPr>
            <p:cNvSpPr/>
            <p:nvPr/>
          </p:nvSpPr>
          <p:spPr>
            <a:xfrm>
              <a:off x="4218789" y="1827014"/>
              <a:ext cx="145378" cy="113560"/>
            </a:xfrm>
            <a:custGeom>
              <a:avLst/>
              <a:gdLst/>
              <a:ahLst/>
              <a:cxnLst/>
              <a:rect l="l" t="t" r="r" b="b"/>
              <a:pathLst>
                <a:path w="3943" h="3080" extrusionOk="0">
                  <a:moveTo>
                    <a:pt x="3600" y="1"/>
                  </a:moveTo>
                  <a:cubicBezTo>
                    <a:pt x="3600" y="1"/>
                    <a:pt x="1889" y="343"/>
                    <a:pt x="1712" y="521"/>
                  </a:cubicBezTo>
                  <a:cubicBezTo>
                    <a:pt x="1547" y="685"/>
                    <a:pt x="1" y="2573"/>
                    <a:pt x="1" y="2573"/>
                  </a:cubicBezTo>
                  <a:lnTo>
                    <a:pt x="343" y="3080"/>
                  </a:lnTo>
                  <a:lnTo>
                    <a:pt x="3942" y="521"/>
                  </a:lnTo>
                  <a:lnTo>
                    <a:pt x="36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30;p60">
              <a:extLst>
                <a:ext uri="{FF2B5EF4-FFF2-40B4-BE49-F238E27FC236}">
                  <a16:creationId xmlns:a16="http://schemas.microsoft.com/office/drawing/2014/main" id="{02760334-DB5C-41E4-8628-B2827432DBDF}"/>
                </a:ext>
              </a:extLst>
            </p:cNvPr>
            <p:cNvSpPr/>
            <p:nvPr/>
          </p:nvSpPr>
          <p:spPr>
            <a:xfrm>
              <a:off x="4767726" y="1820968"/>
              <a:ext cx="144862" cy="106997"/>
            </a:xfrm>
            <a:custGeom>
              <a:avLst/>
              <a:gdLst/>
              <a:ahLst/>
              <a:cxnLst/>
              <a:rect l="l" t="t" r="r" b="b"/>
              <a:pathLst>
                <a:path w="3929" h="2902" extrusionOk="0">
                  <a:moveTo>
                    <a:pt x="343" y="0"/>
                  </a:moveTo>
                  <a:lnTo>
                    <a:pt x="1" y="342"/>
                  </a:lnTo>
                  <a:lnTo>
                    <a:pt x="3586" y="2901"/>
                  </a:lnTo>
                  <a:lnTo>
                    <a:pt x="3928" y="2559"/>
                  </a:lnTo>
                  <a:cubicBezTo>
                    <a:pt x="3928" y="2559"/>
                    <a:pt x="2218" y="507"/>
                    <a:pt x="2054" y="342"/>
                  </a:cubicBezTo>
                  <a:cubicBezTo>
                    <a:pt x="2054" y="165"/>
                    <a:pt x="343" y="0"/>
                    <a:pt x="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1;p60">
              <a:extLst>
                <a:ext uri="{FF2B5EF4-FFF2-40B4-BE49-F238E27FC236}">
                  <a16:creationId xmlns:a16="http://schemas.microsoft.com/office/drawing/2014/main" id="{E3E03915-9EF0-4806-9BE8-647F5D886E95}"/>
                </a:ext>
              </a:extLst>
            </p:cNvPr>
            <p:cNvSpPr/>
            <p:nvPr/>
          </p:nvSpPr>
          <p:spPr>
            <a:xfrm>
              <a:off x="4061397" y="2054051"/>
              <a:ext cx="182691" cy="201863"/>
            </a:xfrm>
            <a:custGeom>
              <a:avLst/>
              <a:gdLst/>
              <a:ahLst/>
              <a:cxnLst/>
              <a:rect l="l" t="t" r="r" b="b"/>
              <a:pathLst>
                <a:path w="4955" h="5475" extrusionOk="0">
                  <a:moveTo>
                    <a:pt x="685" y="1"/>
                  </a:moveTo>
                  <a:lnTo>
                    <a:pt x="0" y="521"/>
                  </a:lnTo>
                  <a:lnTo>
                    <a:pt x="342" y="863"/>
                  </a:lnTo>
                  <a:lnTo>
                    <a:pt x="4106" y="5132"/>
                  </a:lnTo>
                  <a:lnTo>
                    <a:pt x="4270" y="5474"/>
                  </a:lnTo>
                  <a:lnTo>
                    <a:pt x="4954" y="4790"/>
                  </a:lnTo>
                  <a:lnTo>
                    <a:pt x="4790" y="4626"/>
                  </a:lnTo>
                  <a:lnTo>
                    <a:pt x="4612" y="4626"/>
                  </a:lnTo>
                  <a:lnTo>
                    <a:pt x="849" y="17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2;p60">
              <a:extLst>
                <a:ext uri="{FF2B5EF4-FFF2-40B4-BE49-F238E27FC236}">
                  <a16:creationId xmlns:a16="http://schemas.microsoft.com/office/drawing/2014/main" id="{9E047783-9D6E-44DA-8B5D-DA8C1CA84B1E}"/>
                </a:ext>
              </a:extLst>
            </p:cNvPr>
            <p:cNvSpPr/>
            <p:nvPr/>
          </p:nvSpPr>
          <p:spPr>
            <a:xfrm>
              <a:off x="4887327" y="2035396"/>
              <a:ext cx="183170" cy="201863"/>
            </a:xfrm>
            <a:custGeom>
              <a:avLst/>
              <a:gdLst/>
              <a:ahLst/>
              <a:cxnLst/>
              <a:rect l="l" t="t" r="r" b="b"/>
              <a:pathLst>
                <a:path w="4968" h="5475" extrusionOk="0">
                  <a:moveTo>
                    <a:pt x="4283" y="0"/>
                  </a:moveTo>
                  <a:lnTo>
                    <a:pt x="4106" y="164"/>
                  </a:lnTo>
                  <a:lnTo>
                    <a:pt x="4106" y="342"/>
                  </a:lnTo>
                  <a:lnTo>
                    <a:pt x="178" y="4612"/>
                  </a:lnTo>
                  <a:lnTo>
                    <a:pt x="178" y="4790"/>
                  </a:lnTo>
                  <a:lnTo>
                    <a:pt x="0" y="4790"/>
                  </a:lnTo>
                  <a:lnTo>
                    <a:pt x="684" y="5474"/>
                  </a:lnTo>
                  <a:lnTo>
                    <a:pt x="862" y="5296"/>
                  </a:lnTo>
                  <a:lnTo>
                    <a:pt x="4626" y="1027"/>
                  </a:lnTo>
                  <a:lnTo>
                    <a:pt x="4968" y="507"/>
                  </a:lnTo>
                  <a:lnTo>
                    <a:pt x="4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3;p60">
              <a:extLst>
                <a:ext uri="{FF2B5EF4-FFF2-40B4-BE49-F238E27FC236}">
                  <a16:creationId xmlns:a16="http://schemas.microsoft.com/office/drawing/2014/main" id="{42F67D39-5517-4E26-9136-F173C874EBA0}"/>
                </a:ext>
              </a:extLst>
            </p:cNvPr>
            <p:cNvSpPr/>
            <p:nvPr/>
          </p:nvSpPr>
          <p:spPr>
            <a:xfrm>
              <a:off x="4375333" y="1379503"/>
              <a:ext cx="406492" cy="365824"/>
            </a:xfrm>
            <a:custGeom>
              <a:avLst/>
              <a:gdLst/>
              <a:ahLst/>
              <a:cxnLst/>
              <a:rect l="l" t="t" r="r" b="b"/>
              <a:pathLst>
                <a:path w="11025" h="9922" extrusionOk="0">
                  <a:moveTo>
                    <a:pt x="5512" y="0"/>
                  </a:moveTo>
                  <a:cubicBezTo>
                    <a:pt x="3802" y="0"/>
                    <a:pt x="2091" y="849"/>
                    <a:pt x="1749" y="1533"/>
                  </a:cubicBezTo>
                  <a:cubicBezTo>
                    <a:pt x="1749" y="2053"/>
                    <a:pt x="1571" y="3079"/>
                    <a:pt x="1749" y="4448"/>
                  </a:cubicBezTo>
                  <a:cubicBezTo>
                    <a:pt x="1571" y="4270"/>
                    <a:pt x="1229" y="4270"/>
                    <a:pt x="887" y="4270"/>
                  </a:cubicBezTo>
                  <a:cubicBezTo>
                    <a:pt x="0" y="4270"/>
                    <a:pt x="390" y="6700"/>
                    <a:pt x="1395" y="6700"/>
                  </a:cubicBezTo>
                  <a:cubicBezTo>
                    <a:pt x="1553" y="6700"/>
                    <a:pt x="1727" y="6640"/>
                    <a:pt x="1913" y="6500"/>
                  </a:cubicBezTo>
                  <a:lnTo>
                    <a:pt x="1913" y="6665"/>
                  </a:lnTo>
                  <a:cubicBezTo>
                    <a:pt x="2091" y="7349"/>
                    <a:pt x="2433" y="7869"/>
                    <a:pt x="2597" y="8211"/>
                  </a:cubicBezTo>
                  <a:cubicBezTo>
                    <a:pt x="3117" y="8895"/>
                    <a:pt x="3459" y="9237"/>
                    <a:pt x="3966" y="9402"/>
                  </a:cubicBezTo>
                  <a:cubicBezTo>
                    <a:pt x="4650" y="9922"/>
                    <a:pt x="5334" y="9922"/>
                    <a:pt x="5334" y="9922"/>
                  </a:cubicBezTo>
                  <a:lnTo>
                    <a:pt x="5676" y="9922"/>
                  </a:lnTo>
                  <a:cubicBezTo>
                    <a:pt x="5676" y="9922"/>
                    <a:pt x="6538" y="9922"/>
                    <a:pt x="7387" y="9402"/>
                  </a:cubicBezTo>
                  <a:cubicBezTo>
                    <a:pt x="7729" y="9059"/>
                    <a:pt x="8071" y="8717"/>
                    <a:pt x="8413" y="8211"/>
                  </a:cubicBezTo>
                  <a:cubicBezTo>
                    <a:pt x="8755" y="7869"/>
                    <a:pt x="8933" y="7349"/>
                    <a:pt x="9098" y="6665"/>
                  </a:cubicBezTo>
                  <a:lnTo>
                    <a:pt x="9098" y="6500"/>
                  </a:lnTo>
                  <a:cubicBezTo>
                    <a:pt x="9327" y="6677"/>
                    <a:pt x="9533" y="6752"/>
                    <a:pt x="9716" y="6752"/>
                  </a:cubicBezTo>
                  <a:cubicBezTo>
                    <a:pt x="10764" y="6752"/>
                    <a:pt x="11024" y="4270"/>
                    <a:pt x="10302" y="4270"/>
                  </a:cubicBezTo>
                  <a:cubicBezTo>
                    <a:pt x="9782" y="4270"/>
                    <a:pt x="9618" y="4270"/>
                    <a:pt x="9440" y="4448"/>
                  </a:cubicBezTo>
                  <a:cubicBezTo>
                    <a:pt x="9440" y="3079"/>
                    <a:pt x="9440" y="2053"/>
                    <a:pt x="9275" y="1533"/>
                  </a:cubicBezTo>
                  <a:cubicBezTo>
                    <a:pt x="9098" y="849"/>
                    <a:pt x="7387" y="0"/>
                    <a:pt x="5512" y="0"/>
                  </a:cubicBezTo>
                  <a:close/>
                </a:path>
              </a:pathLst>
            </a:custGeom>
            <a:solidFill>
              <a:srgbClr val="FEB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4;p60">
              <a:extLst>
                <a:ext uri="{FF2B5EF4-FFF2-40B4-BE49-F238E27FC236}">
                  <a16:creationId xmlns:a16="http://schemas.microsoft.com/office/drawing/2014/main" id="{7A1A3F17-EB0E-4452-8F11-24F493E8EC5C}"/>
                </a:ext>
              </a:extLst>
            </p:cNvPr>
            <p:cNvSpPr/>
            <p:nvPr/>
          </p:nvSpPr>
          <p:spPr>
            <a:xfrm>
              <a:off x="4401952" y="1435064"/>
              <a:ext cx="75731" cy="121044"/>
            </a:xfrm>
            <a:custGeom>
              <a:avLst/>
              <a:gdLst/>
              <a:ahLst/>
              <a:cxnLst/>
              <a:rect l="l" t="t" r="r" b="b"/>
              <a:pathLst>
                <a:path w="2054" h="3283" extrusionOk="0">
                  <a:moveTo>
                    <a:pt x="1803" y="1"/>
                  </a:moveTo>
                  <a:cubicBezTo>
                    <a:pt x="1539" y="1"/>
                    <a:pt x="832" y="582"/>
                    <a:pt x="685" y="888"/>
                  </a:cubicBezTo>
                  <a:cubicBezTo>
                    <a:pt x="507" y="1230"/>
                    <a:pt x="0" y="2763"/>
                    <a:pt x="0" y="2763"/>
                  </a:cubicBezTo>
                  <a:cubicBezTo>
                    <a:pt x="67" y="2731"/>
                    <a:pt x="146" y="2718"/>
                    <a:pt x="230" y="2718"/>
                  </a:cubicBezTo>
                  <a:cubicBezTo>
                    <a:pt x="582" y="2718"/>
                    <a:pt x="1027" y="2941"/>
                    <a:pt x="1027" y="2941"/>
                  </a:cubicBezTo>
                  <a:lnTo>
                    <a:pt x="1369" y="3283"/>
                  </a:lnTo>
                  <a:cubicBezTo>
                    <a:pt x="1533" y="2941"/>
                    <a:pt x="1875" y="1572"/>
                    <a:pt x="1875" y="1572"/>
                  </a:cubicBezTo>
                  <a:cubicBezTo>
                    <a:pt x="1875" y="1572"/>
                    <a:pt x="2053" y="368"/>
                    <a:pt x="1875" y="26"/>
                  </a:cubicBezTo>
                  <a:cubicBezTo>
                    <a:pt x="1858" y="9"/>
                    <a:pt x="1833" y="1"/>
                    <a:pt x="1803" y="1"/>
                  </a:cubicBezTo>
                  <a:close/>
                </a:path>
              </a:pathLst>
            </a:custGeom>
            <a:solidFill>
              <a:srgbClr val="EDE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5;p60">
              <a:extLst>
                <a:ext uri="{FF2B5EF4-FFF2-40B4-BE49-F238E27FC236}">
                  <a16:creationId xmlns:a16="http://schemas.microsoft.com/office/drawing/2014/main" id="{86A447EB-46FD-4BF8-9CE0-8D371350CD82}"/>
                </a:ext>
              </a:extLst>
            </p:cNvPr>
            <p:cNvSpPr/>
            <p:nvPr/>
          </p:nvSpPr>
          <p:spPr>
            <a:xfrm>
              <a:off x="4672900" y="1433110"/>
              <a:ext cx="88304" cy="122998"/>
            </a:xfrm>
            <a:custGeom>
              <a:avLst/>
              <a:gdLst/>
              <a:ahLst/>
              <a:cxnLst/>
              <a:rect l="l" t="t" r="r" b="b"/>
              <a:pathLst>
                <a:path w="2395" h="3336" extrusionOk="0">
                  <a:moveTo>
                    <a:pt x="377" y="0"/>
                  </a:moveTo>
                  <a:cubicBezTo>
                    <a:pt x="301" y="0"/>
                    <a:pt x="233" y="24"/>
                    <a:pt x="178" y="79"/>
                  </a:cubicBezTo>
                  <a:cubicBezTo>
                    <a:pt x="0" y="257"/>
                    <a:pt x="520" y="1625"/>
                    <a:pt x="520" y="1625"/>
                  </a:cubicBezTo>
                  <a:cubicBezTo>
                    <a:pt x="520" y="1625"/>
                    <a:pt x="862" y="2994"/>
                    <a:pt x="1027" y="3336"/>
                  </a:cubicBezTo>
                  <a:lnTo>
                    <a:pt x="1369" y="2994"/>
                  </a:lnTo>
                  <a:cubicBezTo>
                    <a:pt x="1369" y="2994"/>
                    <a:pt x="1814" y="2771"/>
                    <a:pt x="2165" y="2771"/>
                  </a:cubicBezTo>
                  <a:cubicBezTo>
                    <a:pt x="2250" y="2771"/>
                    <a:pt x="2329" y="2784"/>
                    <a:pt x="2395" y="2816"/>
                  </a:cubicBezTo>
                  <a:cubicBezTo>
                    <a:pt x="2395" y="2816"/>
                    <a:pt x="1711" y="1283"/>
                    <a:pt x="1547" y="941"/>
                  </a:cubicBezTo>
                  <a:cubicBezTo>
                    <a:pt x="1397" y="654"/>
                    <a:pt x="775" y="0"/>
                    <a:pt x="377" y="0"/>
                  </a:cubicBezTo>
                  <a:close/>
                </a:path>
              </a:pathLst>
            </a:custGeom>
            <a:solidFill>
              <a:srgbClr val="EDE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6;p60">
              <a:extLst>
                <a:ext uri="{FF2B5EF4-FFF2-40B4-BE49-F238E27FC236}">
                  <a16:creationId xmlns:a16="http://schemas.microsoft.com/office/drawing/2014/main" id="{13117C0D-660C-4364-BFDF-73F1B56C5334}"/>
                </a:ext>
              </a:extLst>
            </p:cNvPr>
            <p:cNvSpPr/>
            <p:nvPr/>
          </p:nvSpPr>
          <p:spPr>
            <a:xfrm>
              <a:off x="4376734" y="1253375"/>
              <a:ext cx="397127" cy="214473"/>
            </a:xfrm>
            <a:custGeom>
              <a:avLst/>
              <a:gdLst/>
              <a:ahLst/>
              <a:cxnLst/>
              <a:rect l="l" t="t" r="r" b="b"/>
              <a:pathLst>
                <a:path w="10771" h="5817" extrusionOk="0">
                  <a:moveTo>
                    <a:pt x="5296" y="0"/>
                  </a:moveTo>
                  <a:cubicBezTo>
                    <a:pt x="4421" y="1006"/>
                    <a:pt x="3354" y="1272"/>
                    <a:pt x="2578" y="1272"/>
                  </a:cubicBezTo>
                  <a:cubicBezTo>
                    <a:pt x="2298" y="1272"/>
                    <a:pt x="2056" y="1238"/>
                    <a:pt x="1875" y="1191"/>
                  </a:cubicBezTo>
                  <a:lnTo>
                    <a:pt x="1711" y="1368"/>
                  </a:lnTo>
                  <a:cubicBezTo>
                    <a:pt x="1533" y="3079"/>
                    <a:pt x="684" y="3585"/>
                    <a:pt x="164" y="3928"/>
                  </a:cubicBezTo>
                  <a:cubicBezTo>
                    <a:pt x="164" y="3928"/>
                    <a:pt x="0" y="4105"/>
                    <a:pt x="164" y="4105"/>
                  </a:cubicBezTo>
                  <a:lnTo>
                    <a:pt x="1369" y="5816"/>
                  </a:lnTo>
                  <a:lnTo>
                    <a:pt x="1875" y="5296"/>
                  </a:lnTo>
                  <a:lnTo>
                    <a:pt x="5296" y="5132"/>
                  </a:lnTo>
                  <a:lnTo>
                    <a:pt x="9060" y="5296"/>
                  </a:lnTo>
                  <a:lnTo>
                    <a:pt x="9580" y="5816"/>
                  </a:lnTo>
                  <a:lnTo>
                    <a:pt x="10606" y="4105"/>
                  </a:lnTo>
                  <a:cubicBezTo>
                    <a:pt x="10770" y="4105"/>
                    <a:pt x="10606" y="3928"/>
                    <a:pt x="10606" y="3928"/>
                  </a:cubicBezTo>
                  <a:cubicBezTo>
                    <a:pt x="10086" y="3585"/>
                    <a:pt x="9237" y="3079"/>
                    <a:pt x="9060" y="1368"/>
                  </a:cubicBezTo>
                  <a:cubicBezTo>
                    <a:pt x="9060" y="1368"/>
                    <a:pt x="8895" y="1191"/>
                    <a:pt x="8717" y="1191"/>
                  </a:cubicBezTo>
                  <a:cubicBezTo>
                    <a:pt x="8583" y="1238"/>
                    <a:pt x="8376" y="1272"/>
                    <a:pt x="8122" y="1272"/>
                  </a:cubicBezTo>
                  <a:cubicBezTo>
                    <a:pt x="7416" y="1272"/>
                    <a:pt x="6349" y="1006"/>
                    <a:pt x="5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7;p60">
              <a:extLst>
                <a:ext uri="{FF2B5EF4-FFF2-40B4-BE49-F238E27FC236}">
                  <a16:creationId xmlns:a16="http://schemas.microsoft.com/office/drawing/2014/main" id="{9BFB8A89-0DC0-4E9F-AE7D-48EB066AE874}"/>
                </a:ext>
              </a:extLst>
            </p:cNvPr>
            <p:cNvSpPr/>
            <p:nvPr/>
          </p:nvSpPr>
          <p:spPr>
            <a:xfrm>
              <a:off x="4439779" y="1448595"/>
              <a:ext cx="270994" cy="69684"/>
            </a:xfrm>
            <a:custGeom>
              <a:avLst/>
              <a:gdLst/>
              <a:ahLst/>
              <a:cxnLst/>
              <a:rect l="l" t="t" r="r" b="b"/>
              <a:pathLst>
                <a:path w="7350" h="1890" extrusionOk="0">
                  <a:moveTo>
                    <a:pt x="1" y="1"/>
                  </a:moveTo>
                  <a:cubicBezTo>
                    <a:pt x="1" y="1"/>
                    <a:pt x="1191" y="1889"/>
                    <a:pt x="3422" y="1889"/>
                  </a:cubicBezTo>
                  <a:cubicBezTo>
                    <a:pt x="5981" y="1889"/>
                    <a:pt x="7350" y="1"/>
                    <a:pt x="7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8;p60">
              <a:extLst>
                <a:ext uri="{FF2B5EF4-FFF2-40B4-BE49-F238E27FC236}">
                  <a16:creationId xmlns:a16="http://schemas.microsoft.com/office/drawing/2014/main" id="{EE6BE464-224C-4586-88B2-CA4F76A44F5D}"/>
                </a:ext>
              </a:extLst>
            </p:cNvPr>
            <p:cNvSpPr/>
            <p:nvPr/>
          </p:nvSpPr>
          <p:spPr>
            <a:xfrm>
              <a:off x="4439779" y="1360331"/>
              <a:ext cx="270994" cy="88304"/>
            </a:xfrm>
            <a:custGeom>
              <a:avLst/>
              <a:gdLst/>
              <a:ahLst/>
              <a:cxnLst/>
              <a:rect l="l" t="t" r="r" b="b"/>
              <a:pathLst>
                <a:path w="7350" h="2395" extrusionOk="0">
                  <a:moveTo>
                    <a:pt x="3422" y="0"/>
                  </a:moveTo>
                  <a:cubicBezTo>
                    <a:pt x="1369" y="178"/>
                    <a:pt x="1" y="1711"/>
                    <a:pt x="1" y="1711"/>
                  </a:cubicBezTo>
                  <a:lnTo>
                    <a:pt x="165" y="2395"/>
                  </a:lnTo>
                  <a:lnTo>
                    <a:pt x="7350" y="2395"/>
                  </a:lnTo>
                  <a:lnTo>
                    <a:pt x="7350" y="1547"/>
                  </a:lnTo>
                  <a:cubicBezTo>
                    <a:pt x="7350" y="1547"/>
                    <a:pt x="5639" y="0"/>
                    <a:pt x="3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9;p60">
              <a:extLst>
                <a:ext uri="{FF2B5EF4-FFF2-40B4-BE49-F238E27FC236}">
                  <a16:creationId xmlns:a16="http://schemas.microsoft.com/office/drawing/2014/main" id="{EEF6F7F9-3A9D-4538-A404-945BDFB50C84}"/>
                </a:ext>
              </a:extLst>
            </p:cNvPr>
            <p:cNvSpPr/>
            <p:nvPr/>
          </p:nvSpPr>
          <p:spPr>
            <a:xfrm>
              <a:off x="4528080" y="1329029"/>
              <a:ext cx="94387" cy="106997"/>
            </a:xfrm>
            <a:custGeom>
              <a:avLst/>
              <a:gdLst/>
              <a:ahLst/>
              <a:cxnLst/>
              <a:rect l="l" t="t" r="r" b="b"/>
              <a:pathLst>
                <a:path w="2560" h="2902" extrusionOk="0">
                  <a:moveTo>
                    <a:pt x="343" y="1"/>
                  </a:moveTo>
                  <a:lnTo>
                    <a:pt x="1" y="343"/>
                  </a:lnTo>
                  <a:cubicBezTo>
                    <a:pt x="1" y="343"/>
                    <a:pt x="343" y="685"/>
                    <a:pt x="343" y="1027"/>
                  </a:cubicBezTo>
                  <a:cubicBezTo>
                    <a:pt x="165" y="1191"/>
                    <a:pt x="165" y="1191"/>
                    <a:pt x="165" y="1369"/>
                  </a:cubicBezTo>
                  <a:cubicBezTo>
                    <a:pt x="1" y="1533"/>
                    <a:pt x="1" y="1711"/>
                    <a:pt x="1" y="1876"/>
                  </a:cubicBezTo>
                  <a:cubicBezTo>
                    <a:pt x="1" y="2053"/>
                    <a:pt x="165" y="2218"/>
                    <a:pt x="343" y="2396"/>
                  </a:cubicBezTo>
                  <a:cubicBezTo>
                    <a:pt x="507" y="2560"/>
                    <a:pt x="685" y="2560"/>
                    <a:pt x="849" y="2560"/>
                  </a:cubicBezTo>
                  <a:cubicBezTo>
                    <a:pt x="849" y="2738"/>
                    <a:pt x="1027" y="2738"/>
                    <a:pt x="1027" y="2738"/>
                  </a:cubicBezTo>
                  <a:lnTo>
                    <a:pt x="1191" y="2738"/>
                  </a:lnTo>
                  <a:lnTo>
                    <a:pt x="1191" y="2902"/>
                  </a:lnTo>
                  <a:lnTo>
                    <a:pt x="1369" y="2902"/>
                  </a:lnTo>
                  <a:lnTo>
                    <a:pt x="1369" y="2738"/>
                  </a:lnTo>
                  <a:lnTo>
                    <a:pt x="1533" y="2738"/>
                  </a:lnTo>
                  <a:cubicBezTo>
                    <a:pt x="1533" y="2738"/>
                    <a:pt x="1711" y="2738"/>
                    <a:pt x="1711" y="2560"/>
                  </a:cubicBezTo>
                  <a:cubicBezTo>
                    <a:pt x="1875" y="2560"/>
                    <a:pt x="2053" y="2560"/>
                    <a:pt x="2218" y="2396"/>
                  </a:cubicBezTo>
                  <a:cubicBezTo>
                    <a:pt x="2395" y="2218"/>
                    <a:pt x="2560" y="2053"/>
                    <a:pt x="2560" y="1876"/>
                  </a:cubicBezTo>
                  <a:cubicBezTo>
                    <a:pt x="2560" y="1711"/>
                    <a:pt x="2560" y="1533"/>
                    <a:pt x="2395" y="1369"/>
                  </a:cubicBezTo>
                  <a:cubicBezTo>
                    <a:pt x="2395" y="1191"/>
                    <a:pt x="2395" y="1191"/>
                    <a:pt x="2218" y="1027"/>
                  </a:cubicBezTo>
                  <a:cubicBezTo>
                    <a:pt x="2218" y="685"/>
                    <a:pt x="2560" y="343"/>
                    <a:pt x="2560" y="343"/>
                  </a:cubicBezTo>
                  <a:lnTo>
                    <a:pt x="2218" y="1"/>
                  </a:lnTo>
                  <a:cubicBezTo>
                    <a:pt x="2049" y="170"/>
                    <a:pt x="1898" y="226"/>
                    <a:pt x="1773" y="226"/>
                  </a:cubicBezTo>
                  <a:cubicBezTo>
                    <a:pt x="1521" y="226"/>
                    <a:pt x="1369" y="1"/>
                    <a:pt x="1369" y="1"/>
                  </a:cubicBezTo>
                  <a:cubicBezTo>
                    <a:pt x="1369" y="1"/>
                    <a:pt x="1138" y="226"/>
                    <a:pt x="834" y="226"/>
                  </a:cubicBezTo>
                  <a:cubicBezTo>
                    <a:pt x="682" y="226"/>
                    <a:pt x="512" y="170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40;p60">
              <a:extLst>
                <a:ext uri="{FF2B5EF4-FFF2-40B4-BE49-F238E27FC236}">
                  <a16:creationId xmlns:a16="http://schemas.microsoft.com/office/drawing/2014/main" id="{2FE183F1-07AE-472E-BB13-60F878A774C4}"/>
                </a:ext>
              </a:extLst>
            </p:cNvPr>
            <p:cNvSpPr/>
            <p:nvPr/>
          </p:nvSpPr>
          <p:spPr>
            <a:xfrm>
              <a:off x="4442802" y="1511677"/>
              <a:ext cx="264948" cy="110905"/>
            </a:xfrm>
            <a:custGeom>
              <a:avLst/>
              <a:gdLst/>
              <a:ahLst/>
              <a:cxnLst/>
              <a:rect l="l" t="t" r="r" b="b"/>
              <a:pathLst>
                <a:path w="7186" h="3008" extrusionOk="0">
                  <a:moveTo>
                    <a:pt x="4791" y="178"/>
                  </a:moveTo>
                  <a:cubicBezTo>
                    <a:pt x="4448" y="178"/>
                    <a:pt x="4106" y="343"/>
                    <a:pt x="4106" y="521"/>
                  </a:cubicBezTo>
                  <a:cubicBezTo>
                    <a:pt x="3928" y="521"/>
                    <a:pt x="3928" y="685"/>
                    <a:pt x="3928" y="685"/>
                  </a:cubicBezTo>
                  <a:cubicBezTo>
                    <a:pt x="3586" y="685"/>
                    <a:pt x="3244" y="685"/>
                    <a:pt x="3080" y="863"/>
                  </a:cubicBezTo>
                  <a:lnTo>
                    <a:pt x="3080" y="521"/>
                  </a:lnTo>
                  <a:cubicBezTo>
                    <a:pt x="2902" y="343"/>
                    <a:pt x="2560" y="178"/>
                    <a:pt x="2396" y="178"/>
                  </a:cubicBezTo>
                  <a:close/>
                  <a:moveTo>
                    <a:pt x="849" y="1"/>
                  </a:moveTo>
                  <a:cubicBezTo>
                    <a:pt x="1" y="343"/>
                    <a:pt x="1" y="1547"/>
                    <a:pt x="1" y="2053"/>
                  </a:cubicBezTo>
                  <a:cubicBezTo>
                    <a:pt x="134" y="2476"/>
                    <a:pt x="503" y="3007"/>
                    <a:pt x="1188" y="3007"/>
                  </a:cubicBezTo>
                  <a:cubicBezTo>
                    <a:pt x="1346" y="3007"/>
                    <a:pt x="1520" y="2979"/>
                    <a:pt x="1712" y="2915"/>
                  </a:cubicBezTo>
                  <a:cubicBezTo>
                    <a:pt x="2560" y="2573"/>
                    <a:pt x="3080" y="1369"/>
                    <a:pt x="3080" y="1369"/>
                  </a:cubicBezTo>
                  <a:cubicBezTo>
                    <a:pt x="3080" y="1369"/>
                    <a:pt x="3244" y="1205"/>
                    <a:pt x="3244" y="863"/>
                  </a:cubicBezTo>
                  <a:lnTo>
                    <a:pt x="3928" y="863"/>
                  </a:lnTo>
                  <a:lnTo>
                    <a:pt x="3928" y="1369"/>
                  </a:lnTo>
                  <a:cubicBezTo>
                    <a:pt x="3928" y="1369"/>
                    <a:pt x="4448" y="2573"/>
                    <a:pt x="5475" y="2915"/>
                  </a:cubicBezTo>
                  <a:cubicBezTo>
                    <a:pt x="5633" y="2979"/>
                    <a:pt x="5781" y="3007"/>
                    <a:pt x="5916" y="3007"/>
                  </a:cubicBezTo>
                  <a:cubicBezTo>
                    <a:pt x="6505" y="3007"/>
                    <a:pt x="6874" y="2476"/>
                    <a:pt x="7008" y="2053"/>
                  </a:cubicBezTo>
                  <a:cubicBezTo>
                    <a:pt x="7185" y="1547"/>
                    <a:pt x="7185" y="343"/>
                    <a:pt x="6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41;p60">
              <a:extLst>
                <a:ext uri="{FF2B5EF4-FFF2-40B4-BE49-F238E27FC236}">
                  <a16:creationId xmlns:a16="http://schemas.microsoft.com/office/drawing/2014/main" id="{BA00EF4F-C01A-4188-845C-D1BB0CA3F118}"/>
                </a:ext>
              </a:extLst>
            </p:cNvPr>
            <p:cNvSpPr/>
            <p:nvPr/>
          </p:nvSpPr>
          <p:spPr>
            <a:xfrm>
              <a:off x="4017007" y="4406714"/>
              <a:ext cx="302740" cy="176607"/>
            </a:xfrm>
            <a:custGeom>
              <a:avLst/>
              <a:gdLst/>
              <a:ahLst/>
              <a:cxnLst/>
              <a:rect l="l" t="t" r="r" b="b"/>
              <a:pathLst>
                <a:path w="8211" h="4790" extrusionOk="0">
                  <a:moveTo>
                    <a:pt x="4283" y="0"/>
                  </a:moveTo>
                  <a:lnTo>
                    <a:pt x="4105" y="2559"/>
                  </a:lnTo>
                  <a:cubicBezTo>
                    <a:pt x="3599" y="3079"/>
                    <a:pt x="2573" y="4106"/>
                    <a:pt x="0" y="4790"/>
                  </a:cubicBezTo>
                  <a:lnTo>
                    <a:pt x="8047" y="4790"/>
                  </a:lnTo>
                  <a:lnTo>
                    <a:pt x="8047" y="3586"/>
                  </a:lnTo>
                  <a:cubicBezTo>
                    <a:pt x="7869" y="3421"/>
                    <a:pt x="7527" y="2901"/>
                    <a:pt x="7185" y="2559"/>
                  </a:cubicBezTo>
                  <a:cubicBezTo>
                    <a:pt x="7362" y="2395"/>
                    <a:pt x="7705" y="1369"/>
                    <a:pt x="8211" y="0"/>
                  </a:cubicBezTo>
                  <a:close/>
                </a:path>
              </a:pathLst>
            </a:custGeom>
            <a:solidFill>
              <a:srgbClr val="FE89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42;p60">
              <a:extLst>
                <a:ext uri="{FF2B5EF4-FFF2-40B4-BE49-F238E27FC236}">
                  <a16:creationId xmlns:a16="http://schemas.microsoft.com/office/drawing/2014/main" id="{29B07F32-BD50-4F3E-A75B-BE70C777C64B}"/>
                </a:ext>
              </a:extLst>
            </p:cNvPr>
            <p:cNvSpPr/>
            <p:nvPr/>
          </p:nvSpPr>
          <p:spPr>
            <a:xfrm>
              <a:off x="3979143" y="4488452"/>
              <a:ext cx="340605" cy="120122"/>
            </a:xfrm>
            <a:custGeom>
              <a:avLst/>
              <a:gdLst/>
              <a:ahLst/>
              <a:cxnLst/>
              <a:rect l="l" t="t" r="r" b="b"/>
              <a:pathLst>
                <a:path w="9238" h="3258" extrusionOk="0">
                  <a:moveTo>
                    <a:pt x="4284" y="0"/>
                  </a:moveTo>
                  <a:cubicBezTo>
                    <a:pt x="4106" y="0"/>
                    <a:pt x="3764" y="1369"/>
                    <a:pt x="3764" y="1369"/>
                  </a:cubicBezTo>
                  <a:cubicBezTo>
                    <a:pt x="3764" y="1369"/>
                    <a:pt x="863" y="2573"/>
                    <a:pt x="521" y="2737"/>
                  </a:cubicBezTo>
                  <a:cubicBezTo>
                    <a:pt x="179" y="2737"/>
                    <a:pt x="1" y="3257"/>
                    <a:pt x="1" y="3257"/>
                  </a:cubicBezTo>
                  <a:lnTo>
                    <a:pt x="6501" y="3257"/>
                  </a:lnTo>
                  <a:lnTo>
                    <a:pt x="6843" y="2915"/>
                  </a:lnTo>
                  <a:lnTo>
                    <a:pt x="6843" y="3257"/>
                  </a:lnTo>
                  <a:lnTo>
                    <a:pt x="9238" y="3257"/>
                  </a:lnTo>
                  <a:cubicBezTo>
                    <a:pt x="9238" y="3257"/>
                    <a:pt x="9238" y="1711"/>
                    <a:pt x="9074" y="1369"/>
                  </a:cubicBezTo>
                  <a:cubicBezTo>
                    <a:pt x="9074" y="1204"/>
                    <a:pt x="8732" y="178"/>
                    <a:pt x="8732" y="178"/>
                  </a:cubicBezTo>
                  <a:lnTo>
                    <a:pt x="8212" y="178"/>
                  </a:lnTo>
                  <a:cubicBezTo>
                    <a:pt x="8212" y="178"/>
                    <a:pt x="8047" y="1369"/>
                    <a:pt x="7527" y="1547"/>
                  </a:cubicBezTo>
                  <a:cubicBezTo>
                    <a:pt x="7481" y="1569"/>
                    <a:pt x="7428" y="1579"/>
                    <a:pt x="7371" y="1579"/>
                  </a:cubicBezTo>
                  <a:cubicBezTo>
                    <a:pt x="7008" y="1579"/>
                    <a:pt x="6479" y="1180"/>
                    <a:pt x="6337" y="1027"/>
                  </a:cubicBezTo>
                  <a:cubicBezTo>
                    <a:pt x="6159" y="862"/>
                    <a:pt x="4448" y="0"/>
                    <a:pt x="4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43;p60">
              <a:extLst>
                <a:ext uri="{FF2B5EF4-FFF2-40B4-BE49-F238E27FC236}">
                  <a16:creationId xmlns:a16="http://schemas.microsoft.com/office/drawing/2014/main" id="{A0C60019-9254-4F3D-8B2B-341BAF38CD8B}"/>
                </a:ext>
              </a:extLst>
            </p:cNvPr>
            <p:cNvSpPr/>
            <p:nvPr/>
          </p:nvSpPr>
          <p:spPr>
            <a:xfrm>
              <a:off x="4830808" y="4406714"/>
              <a:ext cx="302776" cy="176607"/>
            </a:xfrm>
            <a:custGeom>
              <a:avLst/>
              <a:gdLst/>
              <a:ahLst/>
              <a:cxnLst/>
              <a:rect l="l" t="t" r="r" b="b"/>
              <a:pathLst>
                <a:path w="8212" h="4790" extrusionOk="0">
                  <a:moveTo>
                    <a:pt x="0" y="0"/>
                  </a:moveTo>
                  <a:cubicBezTo>
                    <a:pt x="507" y="1369"/>
                    <a:pt x="849" y="2395"/>
                    <a:pt x="1027" y="2559"/>
                  </a:cubicBezTo>
                  <a:cubicBezTo>
                    <a:pt x="685" y="2901"/>
                    <a:pt x="343" y="3421"/>
                    <a:pt x="165" y="3586"/>
                  </a:cubicBezTo>
                  <a:cubicBezTo>
                    <a:pt x="0" y="4106"/>
                    <a:pt x="165" y="4612"/>
                    <a:pt x="165" y="4790"/>
                  </a:cubicBezTo>
                  <a:lnTo>
                    <a:pt x="8211" y="4790"/>
                  </a:lnTo>
                  <a:cubicBezTo>
                    <a:pt x="5639" y="4106"/>
                    <a:pt x="4612" y="3079"/>
                    <a:pt x="4106" y="2559"/>
                  </a:cubicBezTo>
                  <a:lnTo>
                    <a:pt x="3928" y="0"/>
                  </a:lnTo>
                  <a:close/>
                </a:path>
              </a:pathLst>
            </a:custGeom>
            <a:solidFill>
              <a:srgbClr val="FE89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44;p60">
              <a:extLst>
                <a:ext uri="{FF2B5EF4-FFF2-40B4-BE49-F238E27FC236}">
                  <a16:creationId xmlns:a16="http://schemas.microsoft.com/office/drawing/2014/main" id="{861AABED-C292-425D-B33A-6838A0914D5E}"/>
                </a:ext>
              </a:extLst>
            </p:cNvPr>
            <p:cNvSpPr/>
            <p:nvPr/>
          </p:nvSpPr>
          <p:spPr>
            <a:xfrm>
              <a:off x="4824245" y="4488452"/>
              <a:ext cx="340605" cy="120122"/>
            </a:xfrm>
            <a:custGeom>
              <a:avLst/>
              <a:gdLst/>
              <a:ahLst/>
              <a:cxnLst/>
              <a:rect l="l" t="t" r="r" b="b"/>
              <a:pathLst>
                <a:path w="9238" h="3258" extrusionOk="0">
                  <a:moveTo>
                    <a:pt x="4968" y="0"/>
                  </a:moveTo>
                  <a:cubicBezTo>
                    <a:pt x="4790" y="0"/>
                    <a:pt x="3080" y="862"/>
                    <a:pt x="2915" y="1027"/>
                  </a:cubicBezTo>
                  <a:cubicBezTo>
                    <a:pt x="2762" y="1180"/>
                    <a:pt x="2230" y="1579"/>
                    <a:pt x="1868" y="1579"/>
                  </a:cubicBezTo>
                  <a:cubicBezTo>
                    <a:pt x="1811" y="1579"/>
                    <a:pt x="1758" y="1569"/>
                    <a:pt x="1711" y="1547"/>
                  </a:cubicBezTo>
                  <a:cubicBezTo>
                    <a:pt x="1369" y="1369"/>
                    <a:pt x="1027" y="178"/>
                    <a:pt x="1027" y="178"/>
                  </a:cubicBezTo>
                  <a:lnTo>
                    <a:pt x="521" y="178"/>
                  </a:lnTo>
                  <a:cubicBezTo>
                    <a:pt x="521" y="178"/>
                    <a:pt x="343" y="1204"/>
                    <a:pt x="178" y="1369"/>
                  </a:cubicBezTo>
                  <a:cubicBezTo>
                    <a:pt x="1" y="1711"/>
                    <a:pt x="1" y="3257"/>
                    <a:pt x="1" y="3257"/>
                  </a:cubicBezTo>
                  <a:lnTo>
                    <a:pt x="2573" y="3257"/>
                  </a:lnTo>
                  <a:lnTo>
                    <a:pt x="2573" y="2915"/>
                  </a:lnTo>
                  <a:lnTo>
                    <a:pt x="2915" y="3257"/>
                  </a:lnTo>
                  <a:lnTo>
                    <a:pt x="9238" y="3257"/>
                  </a:lnTo>
                  <a:cubicBezTo>
                    <a:pt x="9238" y="3257"/>
                    <a:pt x="9074" y="2737"/>
                    <a:pt x="8731" y="2737"/>
                  </a:cubicBezTo>
                  <a:cubicBezTo>
                    <a:pt x="8389" y="2573"/>
                    <a:pt x="5652" y="1369"/>
                    <a:pt x="5652" y="1369"/>
                  </a:cubicBezTo>
                  <a:cubicBezTo>
                    <a:pt x="5652" y="1369"/>
                    <a:pt x="5132" y="0"/>
                    <a:pt x="4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45;p60">
              <a:extLst>
                <a:ext uri="{FF2B5EF4-FFF2-40B4-BE49-F238E27FC236}">
                  <a16:creationId xmlns:a16="http://schemas.microsoft.com/office/drawing/2014/main" id="{8B85A9E0-12B0-4772-8174-15A051089A9A}"/>
                </a:ext>
              </a:extLst>
            </p:cNvPr>
            <p:cNvSpPr/>
            <p:nvPr/>
          </p:nvSpPr>
          <p:spPr>
            <a:xfrm>
              <a:off x="4137088" y="2552552"/>
              <a:ext cx="883000" cy="1936007"/>
            </a:xfrm>
            <a:custGeom>
              <a:avLst/>
              <a:gdLst/>
              <a:ahLst/>
              <a:cxnLst/>
              <a:rect l="l" t="t" r="r" b="b"/>
              <a:pathLst>
                <a:path w="23949" h="52509" extrusionOk="0">
                  <a:moveTo>
                    <a:pt x="4790" y="0"/>
                  </a:moveTo>
                  <a:lnTo>
                    <a:pt x="0" y="52508"/>
                  </a:lnTo>
                  <a:lnTo>
                    <a:pt x="5132" y="52508"/>
                  </a:lnTo>
                  <a:lnTo>
                    <a:pt x="12138" y="10086"/>
                  </a:lnTo>
                  <a:lnTo>
                    <a:pt x="18639" y="52344"/>
                  </a:lnTo>
                  <a:lnTo>
                    <a:pt x="23948" y="52344"/>
                  </a:lnTo>
                  <a:lnTo>
                    <a:pt x="18981" y="164"/>
                  </a:lnTo>
                  <a:lnTo>
                    <a:pt x="4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46;p60">
              <a:extLst>
                <a:ext uri="{FF2B5EF4-FFF2-40B4-BE49-F238E27FC236}">
                  <a16:creationId xmlns:a16="http://schemas.microsoft.com/office/drawing/2014/main" id="{82955AD1-954A-4954-8257-6315B9810B9B}"/>
                </a:ext>
              </a:extLst>
            </p:cNvPr>
            <p:cNvSpPr/>
            <p:nvPr/>
          </p:nvSpPr>
          <p:spPr>
            <a:xfrm>
              <a:off x="4496299" y="2583817"/>
              <a:ext cx="183207" cy="44428"/>
            </a:xfrm>
            <a:custGeom>
              <a:avLst/>
              <a:gdLst/>
              <a:ahLst/>
              <a:cxnLst/>
              <a:rect l="l" t="t" r="r" b="b"/>
              <a:pathLst>
                <a:path w="4969" h="1205" extrusionOk="0">
                  <a:moveTo>
                    <a:pt x="1" y="1"/>
                  </a:moveTo>
                  <a:lnTo>
                    <a:pt x="1" y="1205"/>
                  </a:lnTo>
                  <a:lnTo>
                    <a:pt x="4968" y="1205"/>
                  </a:lnTo>
                  <a:lnTo>
                    <a:pt x="4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47;p60">
              <a:extLst>
                <a:ext uri="{FF2B5EF4-FFF2-40B4-BE49-F238E27FC236}">
                  <a16:creationId xmlns:a16="http://schemas.microsoft.com/office/drawing/2014/main" id="{B529D3C1-F371-4FE6-8166-1424127E3613}"/>
                </a:ext>
              </a:extLst>
            </p:cNvPr>
            <p:cNvSpPr/>
            <p:nvPr/>
          </p:nvSpPr>
          <p:spPr>
            <a:xfrm>
              <a:off x="4755116" y="2583817"/>
              <a:ext cx="75731" cy="44428"/>
            </a:xfrm>
            <a:custGeom>
              <a:avLst/>
              <a:gdLst/>
              <a:ahLst/>
              <a:cxnLst/>
              <a:rect l="l" t="t" r="r" b="b"/>
              <a:pathLst>
                <a:path w="2054" h="1205" extrusionOk="0">
                  <a:moveTo>
                    <a:pt x="1" y="1"/>
                  </a:moveTo>
                  <a:lnTo>
                    <a:pt x="1" y="1205"/>
                  </a:lnTo>
                  <a:lnTo>
                    <a:pt x="2053" y="1205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48;p60">
              <a:extLst>
                <a:ext uri="{FF2B5EF4-FFF2-40B4-BE49-F238E27FC236}">
                  <a16:creationId xmlns:a16="http://schemas.microsoft.com/office/drawing/2014/main" id="{600512FA-E999-4197-8207-CDEED52F090F}"/>
                </a:ext>
              </a:extLst>
            </p:cNvPr>
            <p:cNvSpPr/>
            <p:nvPr/>
          </p:nvSpPr>
          <p:spPr>
            <a:xfrm>
              <a:off x="4319699" y="2583817"/>
              <a:ext cx="94903" cy="44428"/>
            </a:xfrm>
            <a:custGeom>
              <a:avLst/>
              <a:gdLst/>
              <a:ahLst/>
              <a:cxnLst/>
              <a:rect l="l" t="t" r="r" b="b"/>
              <a:pathLst>
                <a:path w="2574" h="1205" extrusionOk="0">
                  <a:moveTo>
                    <a:pt x="179" y="1"/>
                  </a:moveTo>
                  <a:lnTo>
                    <a:pt x="1" y="1205"/>
                  </a:lnTo>
                  <a:lnTo>
                    <a:pt x="2574" y="1205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49;p60">
              <a:extLst>
                <a:ext uri="{FF2B5EF4-FFF2-40B4-BE49-F238E27FC236}">
                  <a16:creationId xmlns:a16="http://schemas.microsoft.com/office/drawing/2014/main" id="{FB7BA886-1C69-4FE5-B135-98C131274A0D}"/>
                </a:ext>
              </a:extLst>
            </p:cNvPr>
            <p:cNvSpPr/>
            <p:nvPr/>
          </p:nvSpPr>
          <p:spPr>
            <a:xfrm>
              <a:off x="4168353" y="2369389"/>
              <a:ext cx="214473" cy="687736"/>
            </a:xfrm>
            <a:custGeom>
              <a:avLst/>
              <a:gdLst/>
              <a:ahLst/>
              <a:cxnLst/>
              <a:rect l="l" t="t" r="r" b="b"/>
              <a:pathLst>
                <a:path w="5817" h="18653" extrusionOk="0">
                  <a:moveTo>
                    <a:pt x="4626" y="1"/>
                  </a:moveTo>
                  <a:cubicBezTo>
                    <a:pt x="4284" y="1"/>
                    <a:pt x="3942" y="343"/>
                    <a:pt x="3942" y="685"/>
                  </a:cubicBezTo>
                  <a:lnTo>
                    <a:pt x="3942" y="4626"/>
                  </a:lnTo>
                  <a:lnTo>
                    <a:pt x="685" y="4626"/>
                  </a:lnTo>
                  <a:cubicBezTo>
                    <a:pt x="178" y="4626"/>
                    <a:pt x="0" y="4968"/>
                    <a:pt x="0" y="5310"/>
                  </a:cubicBezTo>
                  <a:cubicBezTo>
                    <a:pt x="0" y="5652"/>
                    <a:pt x="178" y="5994"/>
                    <a:pt x="685" y="5994"/>
                  </a:cubicBezTo>
                  <a:lnTo>
                    <a:pt x="3942" y="5994"/>
                  </a:lnTo>
                  <a:lnTo>
                    <a:pt x="3942" y="17969"/>
                  </a:lnTo>
                  <a:cubicBezTo>
                    <a:pt x="3942" y="18311"/>
                    <a:pt x="4284" y="18653"/>
                    <a:pt x="4626" y="18653"/>
                  </a:cubicBezTo>
                  <a:lnTo>
                    <a:pt x="5132" y="18653"/>
                  </a:lnTo>
                  <a:cubicBezTo>
                    <a:pt x="5474" y="18653"/>
                    <a:pt x="5816" y="18311"/>
                    <a:pt x="5816" y="17969"/>
                  </a:cubicBezTo>
                  <a:lnTo>
                    <a:pt x="5816" y="685"/>
                  </a:lnTo>
                  <a:cubicBezTo>
                    <a:pt x="5816" y="343"/>
                    <a:pt x="5474" y="1"/>
                    <a:pt x="5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28;p43">
            <a:extLst>
              <a:ext uri="{FF2B5EF4-FFF2-40B4-BE49-F238E27FC236}">
                <a16:creationId xmlns:a16="http://schemas.microsoft.com/office/drawing/2014/main" id="{E846F037-FF7E-41B3-8904-5CA006FA0D58}"/>
              </a:ext>
            </a:extLst>
          </p:cNvPr>
          <p:cNvGrpSpPr/>
          <p:nvPr/>
        </p:nvGrpSpPr>
        <p:grpSpPr>
          <a:xfrm>
            <a:off x="8067527" y="-88282"/>
            <a:ext cx="1182144" cy="2254851"/>
            <a:chOff x="5082750" y="937255"/>
            <a:chExt cx="1818313" cy="3407741"/>
          </a:xfrm>
        </p:grpSpPr>
        <p:sp>
          <p:nvSpPr>
            <p:cNvPr id="57" name="Google Shape;529;p43">
              <a:extLst>
                <a:ext uri="{FF2B5EF4-FFF2-40B4-BE49-F238E27FC236}">
                  <a16:creationId xmlns:a16="http://schemas.microsoft.com/office/drawing/2014/main" id="{CC5ED09F-D2B6-4766-8AA5-398E0E18D765}"/>
                </a:ext>
              </a:extLst>
            </p:cNvPr>
            <p:cNvSpPr/>
            <p:nvPr/>
          </p:nvSpPr>
          <p:spPr>
            <a:xfrm>
              <a:off x="5253900" y="4082796"/>
              <a:ext cx="1235700" cy="262200"/>
            </a:xfrm>
            <a:prstGeom prst="ellipse">
              <a:avLst/>
            </a:prstGeom>
            <a:solidFill>
              <a:srgbClr val="183147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0;p43">
              <a:extLst>
                <a:ext uri="{FF2B5EF4-FFF2-40B4-BE49-F238E27FC236}">
                  <a16:creationId xmlns:a16="http://schemas.microsoft.com/office/drawing/2014/main" id="{5B9A02E1-AA85-4F77-9BF5-663CBF7C5CC6}"/>
                </a:ext>
              </a:extLst>
            </p:cNvPr>
            <p:cNvSpPr/>
            <p:nvPr/>
          </p:nvSpPr>
          <p:spPr>
            <a:xfrm>
              <a:off x="5955605" y="4043298"/>
              <a:ext cx="421242" cy="200286"/>
            </a:xfrm>
            <a:custGeom>
              <a:avLst/>
              <a:gdLst/>
              <a:ahLst/>
              <a:cxnLst/>
              <a:rect l="l" t="t" r="r" b="b"/>
              <a:pathLst>
                <a:path w="10026" h="4767" extrusionOk="0">
                  <a:moveTo>
                    <a:pt x="3299" y="1"/>
                  </a:moveTo>
                  <a:cubicBezTo>
                    <a:pt x="3299" y="1"/>
                    <a:pt x="0" y="699"/>
                    <a:pt x="58" y="1337"/>
                  </a:cubicBezTo>
                  <a:cubicBezTo>
                    <a:pt x="117" y="1976"/>
                    <a:pt x="30" y="2644"/>
                    <a:pt x="550" y="3160"/>
                  </a:cubicBezTo>
                  <a:cubicBezTo>
                    <a:pt x="728" y="3336"/>
                    <a:pt x="936" y="3385"/>
                    <a:pt x="1152" y="3385"/>
                  </a:cubicBezTo>
                  <a:cubicBezTo>
                    <a:pt x="1422" y="3385"/>
                    <a:pt x="1706" y="3309"/>
                    <a:pt x="1960" y="3309"/>
                  </a:cubicBezTo>
                  <a:cubicBezTo>
                    <a:pt x="2099" y="3309"/>
                    <a:pt x="2230" y="3332"/>
                    <a:pt x="2345" y="3403"/>
                  </a:cubicBezTo>
                  <a:cubicBezTo>
                    <a:pt x="2837" y="3706"/>
                    <a:pt x="3676" y="4648"/>
                    <a:pt x="4630" y="4740"/>
                  </a:cubicBezTo>
                  <a:cubicBezTo>
                    <a:pt x="4807" y="4757"/>
                    <a:pt x="5085" y="4767"/>
                    <a:pt x="5421" y="4767"/>
                  </a:cubicBezTo>
                  <a:cubicBezTo>
                    <a:pt x="6897" y="4767"/>
                    <a:pt x="9501" y="4581"/>
                    <a:pt x="9737" y="4011"/>
                  </a:cubicBezTo>
                  <a:cubicBezTo>
                    <a:pt x="10026" y="3311"/>
                    <a:pt x="9737" y="2888"/>
                    <a:pt x="8869" y="2583"/>
                  </a:cubicBezTo>
                  <a:cubicBezTo>
                    <a:pt x="8001" y="2279"/>
                    <a:pt x="4485" y="851"/>
                    <a:pt x="3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1;p43">
              <a:extLst>
                <a:ext uri="{FF2B5EF4-FFF2-40B4-BE49-F238E27FC236}">
                  <a16:creationId xmlns:a16="http://schemas.microsoft.com/office/drawing/2014/main" id="{795C3DC9-F6D3-4233-B278-D8D981D455D9}"/>
                </a:ext>
              </a:extLst>
            </p:cNvPr>
            <p:cNvSpPr/>
            <p:nvPr/>
          </p:nvSpPr>
          <p:spPr>
            <a:xfrm>
              <a:off x="5406641" y="4057247"/>
              <a:ext cx="327129" cy="239065"/>
            </a:xfrm>
            <a:custGeom>
              <a:avLst/>
              <a:gdLst/>
              <a:ahLst/>
              <a:cxnLst/>
              <a:rect l="l" t="t" r="r" b="b"/>
              <a:pathLst>
                <a:path w="7786" h="5690" extrusionOk="0">
                  <a:moveTo>
                    <a:pt x="5699" y="1"/>
                  </a:moveTo>
                  <a:cubicBezTo>
                    <a:pt x="4515" y="1"/>
                    <a:pt x="3192" y="91"/>
                    <a:pt x="3098" y="488"/>
                  </a:cubicBezTo>
                  <a:cubicBezTo>
                    <a:pt x="2924" y="1218"/>
                    <a:pt x="1174" y="3293"/>
                    <a:pt x="768" y="3748"/>
                  </a:cubicBezTo>
                  <a:cubicBezTo>
                    <a:pt x="363" y="4204"/>
                    <a:pt x="1" y="5353"/>
                    <a:pt x="2388" y="5664"/>
                  </a:cubicBezTo>
                  <a:cubicBezTo>
                    <a:pt x="2522" y="5681"/>
                    <a:pt x="2653" y="5689"/>
                    <a:pt x="2780" y="5689"/>
                  </a:cubicBezTo>
                  <a:cubicBezTo>
                    <a:pt x="4874" y="5689"/>
                    <a:pt x="6011" y="3460"/>
                    <a:pt x="6093" y="3186"/>
                  </a:cubicBezTo>
                  <a:cubicBezTo>
                    <a:pt x="6179" y="2896"/>
                    <a:pt x="7379" y="2220"/>
                    <a:pt x="7583" y="1981"/>
                  </a:cubicBezTo>
                  <a:cubicBezTo>
                    <a:pt x="7786" y="1741"/>
                    <a:pt x="7583" y="64"/>
                    <a:pt x="7583" y="64"/>
                  </a:cubicBezTo>
                  <a:cubicBezTo>
                    <a:pt x="7583" y="64"/>
                    <a:pt x="6689" y="1"/>
                    <a:pt x="5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2;p43">
              <a:extLst>
                <a:ext uri="{FF2B5EF4-FFF2-40B4-BE49-F238E27FC236}">
                  <a16:creationId xmlns:a16="http://schemas.microsoft.com/office/drawing/2014/main" id="{F1AB24BF-20F5-493D-8FDB-7761B0A56A07}"/>
                </a:ext>
              </a:extLst>
            </p:cNvPr>
            <p:cNvSpPr/>
            <p:nvPr/>
          </p:nvSpPr>
          <p:spPr>
            <a:xfrm>
              <a:off x="5918535" y="1479955"/>
              <a:ext cx="265157" cy="446409"/>
            </a:xfrm>
            <a:custGeom>
              <a:avLst/>
              <a:gdLst/>
              <a:ahLst/>
              <a:cxnLst/>
              <a:rect l="l" t="t" r="r" b="b"/>
              <a:pathLst>
                <a:path w="6311" h="10625" extrusionOk="0">
                  <a:moveTo>
                    <a:pt x="110" y="0"/>
                  </a:moveTo>
                  <a:lnTo>
                    <a:pt x="110" y="0"/>
                  </a:lnTo>
                  <a:cubicBezTo>
                    <a:pt x="0" y="3309"/>
                    <a:pt x="1176" y="9387"/>
                    <a:pt x="1176" y="9387"/>
                  </a:cubicBezTo>
                  <a:cubicBezTo>
                    <a:pt x="1700" y="10067"/>
                    <a:pt x="2185" y="10625"/>
                    <a:pt x="2185" y="10625"/>
                  </a:cubicBezTo>
                  <a:lnTo>
                    <a:pt x="6310" y="7450"/>
                  </a:lnTo>
                  <a:cubicBezTo>
                    <a:pt x="6310" y="7450"/>
                    <a:pt x="4204" y="4196"/>
                    <a:pt x="3015" y="2226"/>
                  </a:cubicBezTo>
                  <a:cubicBezTo>
                    <a:pt x="2144" y="784"/>
                    <a:pt x="1045" y="201"/>
                    <a:pt x="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3;p43">
              <a:extLst>
                <a:ext uri="{FF2B5EF4-FFF2-40B4-BE49-F238E27FC236}">
                  <a16:creationId xmlns:a16="http://schemas.microsoft.com/office/drawing/2014/main" id="{F7D775C8-E307-482E-8BFE-84E1523968E4}"/>
                </a:ext>
              </a:extLst>
            </p:cNvPr>
            <p:cNvSpPr/>
            <p:nvPr/>
          </p:nvSpPr>
          <p:spPr>
            <a:xfrm>
              <a:off x="5387567" y="2392803"/>
              <a:ext cx="753833" cy="1719674"/>
            </a:xfrm>
            <a:custGeom>
              <a:avLst/>
              <a:gdLst/>
              <a:ahLst/>
              <a:cxnLst/>
              <a:rect l="l" t="t" r="r" b="b"/>
              <a:pathLst>
                <a:path w="17942" h="40930" extrusionOk="0">
                  <a:moveTo>
                    <a:pt x="13921" y="0"/>
                  </a:moveTo>
                  <a:cubicBezTo>
                    <a:pt x="13921" y="0"/>
                    <a:pt x="5192" y="888"/>
                    <a:pt x="1573" y="888"/>
                  </a:cubicBezTo>
                  <a:cubicBezTo>
                    <a:pt x="1190" y="888"/>
                    <a:pt x="865" y="879"/>
                    <a:pt x="613" y="857"/>
                  </a:cubicBezTo>
                  <a:lnTo>
                    <a:pt x="613" y="857"/>
                  </a:lnTo>
                  <a:cubicBezTo>
                    <a:pt x="613" y="857"/>
                    <a:pt x="1" y="3673"/>
                    <a:pt x="1382" y="15443"/>
                  </a:cubicBezTo>
                  <a:cubicBezTo>
                    <a:pt x="2076" y="21358"/>
                    <a:pt x="3082" y="39665"/>
                    <a:pt x="3191" y="40128"/>
                  </a:cubicBezTo>
                  <a:cubicBezTo>
                    <a:pt x="3255" y="40396"/>
                    <a:pt x="4853" y="40587"/>
                    <a:pt x="6251" y="40587"/>
                  </a:cubicBezTo>
                  <a:cubicBezTo>
                    <a:pt x="7265" y="40587"/>
                    <a:pt x="8173" y="40487"/>
                    <a:pt x="8312" y="40243"/>
                  </a:cubicBezTo>
                  <a:cubicBezTo>
                    <a:pt x="8642" y="39665"/>
                    <a:pt x="7762" y="9817"/>
                    <a:pt x="7762" y="9816"/>
                  </a:cubicBezTo>
                  <a:lnTo>
                    <a:pt x="7762" y="9816"/>
                  </a:lnTo>
                  <a:cubicBezTo>
                    <a:pt x="7762" y="9817"/>
                    <a:pt x="12820" y="40344"/>
                    <a:pt x="12931" y="40804"/>
                  </a:cubicBezTo>
                  <a:cubicBezTo>
                    <a:pt x="12952" y="40891"/>
                    <a:pt x="13125" y="40930"/>
                    <a:pt x="13395" y="40930"/>
                  </a:cubicBezTo>
                  <a:cubicBezTo>
                    <a:pt x="14553" y="40930"/>
                    <a:pt x="17496" y="40227"/>
                    <a:pt x="17941" y="39665"/>
                  </a:cubicBezTo>
                  <a:cubicBezTo>
                    <a:pt x="17941" y="39665"/>
                    <a:pt x="15631" y="19716"/>
                    <a:pt x="15412" y="18444"/>
                  </a:cubicBezTo>
                  <a:cubicBezTo>
                    <a:pt x="15192" y="17173"/>
                    <a:pt x="14911" y="3995"/>
                    <a:pt x="1392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4;p43">
              <a:extLst>
                <a:ext uri="{FF2B5EF4-FFF2-40B4-BE49-F238E27FC236}">
                  <a16:creationId xmlns:a16="http://schemas.microsoft.com/office/drawing/2014/main" id="{AE7CBFA8-1884-48CB-88E5-2B4D2A304EE1}"/>
                </a:ext>
              </a:extLst>
            </p:cNvPr>
            <p:cNvSpPr/>
            <p:nvPr/>
          </p:nvSpPr>
          <p:spPr>
            <a:xfrm>
              <a:off x="5387567" y="2392803"/>
              <a:ext cx="753833" cy="1719674"/>
            </a:xfrm>
            <a:custGeom>
              <a:avLst/>
              <a:gdLst/>
              <a:ahLst/>
              <a:cxnLst/>
              <a:rect l="l" t="t" r="r" b="b"/>
              <a:pathLst>
                <a:path w="17942" h="40930" extrusionOk="0">
                  <a:moveTo>
                    <a:pt x="13921" y="0"/>
                  </a:moveTo>
                  <a:cubicBezTo>
                    <a:pt x="13921" y="0"/>
                    <a:pt x="5192" y="888"/>
                    <a:pt x="1573" y="888"/>
                  </a:cubicBezTo>
                  <a:cubicBezTo>
                    <a:pt x="1190" y="888"/>
                    <a:pt x="865" y="879"/>
                    <a:pt x="613" y="857"/>
                  </a:cubicBezTo>
                  <a:lnTo>
                    <a:pt x="613" y="857"/>
                  </a:lnTo>
                  <a:cubicBezTo>
                    <a:pt x="613" y="857"/>
                    <a:pt x="1" y="3673"/>
                    <a:pt x="1382" y="15443"/>
                  </a:cubicBezTo>
                  <a:cubicBezTo>
                    <a:pt x="2076" y="21358"/>
                    <a:pt x="3082" y="39665"/>
                    <a:pt x="3191" y="40128"/>
                  </a:cubicBezTo>
                  <a:cubicBezTo>
                    <a:pt x="3255" y="40396"/>
                    <a:pt x="4853" y="40587"/>
                    <a:pt x="6251" y="40587"/>
                  </a:cubicBezTo>
                  <a:cubicBezTo>
                    <a:pt x="7265" y="40587"/>
                    <a:pt x="8173" y="40487"/>
                    <a:pt x="8312" y="40243"/>
                  </a:cubicBezTo>
                  <a:cubicBezTo>
                    <a:pt x="8642" y="39665"/>
                    <a:pt x="7762" y="9817"/>
                    <a:pt x="7762" y="9816"/>
                  </a:cubicBezTo>
                  <a:lnTo>
                    <a:pt x="7762" y="9816"/>
                  </a:lnTo>
                  <a:cubicBezTo>
                    <a:pt x="7762" y="9817"/>
                    <a:pt x="12820" y="40344"/>
                    <a:pt x="12931" y="40804"/>
                  </a:cubicBezTo>
                  <a:cubicBezTo>
                    <a:pt x="12952" y="40891"/>
                    <a:pt x="13125" y="40930"/>
                    <a:pt x="13395" y="40930"/>
                  </a:cubicBezTo>
                  <a:cubicBezTo>
                    <a:pt x="14553" y="40930"/>
                    <a:pt x="17496" y="40227"/>
                    <a:pt x="17941" y="39665"/>
                  </a:cubicBezTo>
                  <a:cubicBezTo>
                    <a:pt x="17941" y="39665"/>
                    <a:pt x="15631" y="19716"/>
                    <a:pt x="15412" y="18444"/>
                  </a:cubicBezTo>
                  <a:cubicBezTo>
                    <a:pt x="15192" y="17173"/>
                    <a:pt x="14911" y="3995"/>
                    <a:pt x="1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5;p43">
              <a:extLst>
                <a:ext uri="{FF2B5EF4-FFF2-40B4-BE49-F238E27FC236}">
                  <a16:creationId xmlns:a16="http://schemas.microsoft.com/office/drawing/2014/main" id="{4F950829-91C7-4992-B27F-0AE271E440A3}"/>
                </a:ext>
              </a:extLst>
            </p:cNvPr>
            <p:cNvSpPr/>
            <p:nvPr/>
          </p:nvSpPr>
          <p:spPr>
            <a:xfrm>
              <a:off x="5378954" y="1528020"/>
              <a:ext cx="625393" cy="1054492"/>
            </a:xfrm>
            <a:custGeom>
              <a:avLst/>
              <a:gdLst/>
              <a:ahLst/>
              <a:cxnLst/>
              <a:rect l="l" t="t" r="r" b="b"/>
              <a:pathLst>
                <a:path w="14885" h="25098" extrusionOk="0">
                  <a:moveTo>
                    <a:pt x="5071" y="1"/>
                  </a:moveTo>
                  <a:lnTo>
                    <a:pt x="204" y="1048"/>
                  </a:lnTo>
                  <a:lnTo>
                    <a:pt x="238" y="8627"/>
                  </a:lnTo>
                  <a:cubicBezTo>
                    <a:pt x="238" y="8627"/>
                    <a:pt x="0" y="23476"/>
                    <a:pt x="818" y="25071"/>
                  </a:cubicBezTo>
                  <a:cubicBezTo>
                    <a:pt x="818" y="25071"/>
                    <a:pt x="1472" y="25097"/>
                    <a:pt x="2647" y="25097"/>
                  </a:cubicBezTo>
                  <a:cubicBezTo>
                    <a:pt x="4995" y="25097"/>
                    <a:pt x="9424" y="24992"/>
                    <a:pt x="14885" y="24362"/>
                  </a:cubicBezTo>
                  <a:cubicBezTo>
                    <a:pt x="14885" y="24362"/>
                    <a:pt x="14874" y="18396"/>
                    <a:pt x="14429" y="15915"/>
                  </a:cubicBezTo>
                  <a:cubicBezTo>
                    <a:pt x="13984" y="13433"/>
                    <a:pt x="13867" y="4267"/>
                    <a:pt x="13867" y="4267"/>
                  </a:cubicBezTo>
                  <a:lnTo>
                    <a:pt x="12861" y="319"/>
                  </a:lnTo>
                  <a:lnTo>
                    <a:pt x="5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36;p43">
              <a:extLst>
                <a:ext uri="{FF2B5EF4-FFF2-40B4-BE49-F238E27FC236}">
                  <a16:creationId xmlns:a16="http://schemas.microsoft.com/office/drawing/2014/main" id="{402030DC-FC82-4C9E-BB67-1E884A23F20B}"/>
                </a:ext>
              </a:extLst>
            </p:cNvPr>
            <p:cNvSpPr/>
            <p:nvPr/>
          </p:nvSpPr>
          <p:spPr>
            <a:xfrm>
              <a:off x="5597892" y="993680"/>
              <a:ext cx="421831" cy="562245"/>
            </a:xfrm>
            <a:custGeom>
              <a:avLst/>
              <a:gdLst/>
              <a:ahLst/>
              <a:cxnLst/>
              <a:rect l="l" t="t" r="r" b="b"/>
              <a:pathLst>
                <a:path w="10040" h="13382" extrusionOk="0">
                  <a:moveTo>
                    <a:pt x="4574" y="0"/>
                  </a:moveTo>
                  <a:cubicBezTo>
                    <a:pt x="4429" y="0"/>
                    <a:pt x="4283" y="7"/>
                    <a:pt x="4134" y="22"/>
                  </a:cubicBezTo>
                  <a:cubicBezTo>
                    <a:pt x="1811" y="251"/>
                    <a:pt x="476" y="3107"/>
                    <a:pt x="516" y="4116"/>
                  </a:cubicBezTo>
                  <a:cubicBezTo>
                    <a:pt x="555" y="5126"/>
                    <a:pt x="1392" y="7660"/>
                    <a:pt x="1145" y="8536"/>
                  </a:cubicBezTo>
                  <a:cubicBezTo>
                    <a:pt x="896" y="9412"/>
                    <a:pt x="0" y="10846"/>
                    <a:pt x="0" y="10846"/>
                  </a:cubicBezTo>
                  <a:lnTo>
                    <a:pt x="4534" y="13234"/>
                  </a:lnTo>
                  <a:cubicBezTo>
                    <a:pt x="4537" y="13230"/>
                    <a:pt x="4541" y="13229"/>
                    <a:pt x="4545" y="13229"/>
                  </a:cubicBezTo>
                  <a:cubicBezTo>
                    <a:pt x="4588" y="13229"/>
                    <a:pt x="4673" y="13381"/>
                    <a:pt x="4679" y="13381"/>
                  </a:cubicBezTo>
                  <a:cubicBezTo>
                    <a:pt x="4682" y="13381"/>
                    <a:pt x="4660" y="13332"/>
                    <a:pt x="4590" y="13179"/>
                  </a:cubicBezTo>
                  <a:cubicBezTo>
                    <a:pt x="4367" y="12686"/>
                    <a:pt x="5358" y="12238"/>
                    <a:pt x="5270" y="11726"/>
                  </a:cubicBezTo>
                  <a:cubicBezTo>
                    <a:pt x="5183" y="11215"/>
                    <a:pt x="5344" y="10917"/>
                    <a:pt x="5409" y="10574"/>
                  </a:cubicBezTo>
                  <a:cubicBezTo>
                    <a:pt x="5444" y="10400"/>
                    <a:pt x="5555" y="10334"/>
                    <a:pt x="5719" y="10334"/>
                  </a:cubicBezTo>
                  <a:cubicBezTo>
                    <a:pt x="6199" y="10334"/>
                    <a:pt x="7128" y="10898"/>
                    <a:pt x="7868" y="10937"/>
                  </a:cubicBezTo>
                  <a:cubicBezTo>
                    <a:pt x="7898" y="10938"/>
                    <a:pt x="7926" y="10939"/>
                    <a:pt x="7954" y="10939"/>
                  </a:cubicBezTo>
                  <a:cubicBezTo>
                    <a:pt x="8631" y="10939"/>
                    <a:pt x="8645" y="10462"/>
                    <a:pt x="8553" y="10042"/>
                  </a:cubicBezTo>
                  <a:cubicBezTo>
                    <a:pt x="8458" y="9604"/>
                    <a:pt x="8940" y="9644"/>
                    <a:pt x="8990" y="9508"/>
                  </a:cubicBezTo>
                  <a:cubicBezTo>
                    <a:pt x="9082" y="9268"/>
                    <a:pt x="8286" y="8861"/>
                    <a:pt x="8286" y="8861"/>
                  </a:cubicBezTo>
                  <a:cubicBezTo>
                    <a:pt x="8286" y="8861"/>
                    <a:pt x="9029" y="8765"/>
                    <a:pt x="9181" y="8576"/>
                  </a:cubicBezTo>
                  <a:cubicBezTo>
                    <a:pt x="9334" y="8385"/>
                    <a:pt x="8953" y="8138"/>
                    <a:pt x="9087" y="7947"/>
                  </a:cubicBezTo>
                  <a:cubicBezTo>
                    <a:pt x="9220" y="7755"/>
                    <a:pt x="9887" y="7737"/>
                    <a:pt x="9962" y="7490"/>
                  </a:cubicBezTo>
                  <a:cubicBezTo>
                    <a:pt x="10039" y="7243"/>
                    <a:pt x="9277" y="6119"/>
                    <a:pt x="9200" y="5718"/>
                  </a:cubicBezTo>
                  <a:cubicBezTo>
                    <a:pt x="9124" y="5319"/>
                    <a:pt x="9887" y="5051"/>
                    <a:pt x="9791" y="4634"/>
                  </a:cubicBezTo>
                  <a:cubicBezTo>
                    <a:pt x="9696" y="4215"/>
                    <a:pt x="9277" y="2862"/>
                    <a:pt x="8838" y="2156"/>
                  </a:cubicBezTo>
                  <a:cubicBezTo>
                    <a:pt x="8428" y="1496"/>
                    <a:pt x="6700" y="0"/>
                    <a:pt x="4574" y="0"/>
                  </a:cubicBezTo>
                  <a:close/>
                </a:path>
              </a:pathLst>
            </a:custGeom>
            <a:solidFill>
              <a:srgbClr val="F49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37;p43">
              <a:extLst>
                <a:ext uri="{FF2B5EF4-FFF2-40B4-BE49-F238E27FC236}">
                  <a16:creationId xmlns:a16="http://schemas.microsoft.com/office/drawing/2014/main" id="{0C3E73FA-67CC-4D7B-B4C4-C91811004554}"/>
                </a:ext>
              </a:extLst>
            </p:cNvPr>
            <p:cNvSpPr/>
            <p:nvPr/>
          </p:nvSpPr>
          <p:spPr>
            <a:xfrm>
              <a:off x="5617891" y="993680"/>
              <a:ext cx="351371" cy="341750"/>
            </a:xfrm>
            <a:custGeom>
              <a:avLst/>
              <a:gdLst/>
              <a:ahLst/>
              <a:cxnLst/>
              <a:rect l="l" t="t" r="r" b="b"/>
              <a:pathLst>
                <a:path w="8363" h="8134" extrusionOk="0">
                  <a:moveTo>
                    <a:pt x="4096" y="1"/>
                  </a:moveTo>
                  <a:cubicBezTo>
                    <a:pt x="3952" y="1"/>
                    <a:pt x="3806" y="7"/>
                    <a:pt x="3658" y="22"/>
                  </a:cubicBezTo>
                  <a:cubicBezTo>
                    <a:pt x="1335" y="250"/>
                    <a:pt x="0" y="3107"/>
                    <a:pt x="40" y="4116"/>
                  </a:cubicBezTo>
                  <a:cubicBezTo>
                    <a:pt x="73" y="4999"/>
                    <a:pt x="718" y="7048"/>
                    <a:pt x="713" y="8134"/>
                  </a:cubicBezTo>
                  <a:cubicBezTo>
                    <a:pt x="715" y="8099"/>
                    <a:pt x="2420" y="6496"/>
                    <a:pt x="2278" y="5785"/>
                  </a:cubicBezTo>
                  <a:cubicBezTo>
                    <a:pt x="2135" y="5073"/>
                    <a:pt x="2456" y="4362"/>
                    <a:pt x="3132" y="4326"/>
                  </a:cubicBezTo>
                  <a:cubicBezTo>
                    <a:pt x="3141" y="4326"/>
                    <a:pt x="3150" y="4325"/>
                    <a:pt x="3159" y="4325"/>
                  </a:cubicBezTo>
                  <a:cubicBezTo>
                    <a:pt x="3800" y="4325"/>
                    <a:pt x="4148" y="5539"/>
                    <a:pt x="4426" y="5539"/>
                  </a:cubicBezTo>
                  <a:cubicBezTo>
                    <a:pt x="4433" y="5539"/>
                    <a:pt x="4441" y="5538"/>
                    <a:pt x="4448" y="5536"/>
                  </a:cubicBezTo>
                  <a:cubicBezTo>
                    <a:pt x="4732" y="5465"/>
                    <a:pt x="4750" y="4297"/>
                    <a:pt x="5484" y="3900"/>
                  </a:cubicBezTo>
                  <a:cubicBezTo>
                    <a:pt x="6179" y="3526"/>
                    <a:pt x="5862" y="2801"/>
                    <a:pt x="6254" y="2480"/>
                  </a:cubicBezTo>
                  <a:cubicBezTo>
                    <a:pt x="6372" y="2383"/>
                    <a:pt x="6541" y="2358"/>
                    <a:pt x="6740" y="2358"/>
                  </a:cubicBezTo>
                  <a:cubicBezTo>
                    <a:pt x="6941" y="2358"/>
                    <a:pt x="7175" y="2384"/>
                    <a:pt x="7419" y="2384"/>
                  </a:cubicBezTo>
                  <a:cubicBezTo>
                    <a:pt x="7730" y="2384"/>
                    <a:pt x="8059" y="2342"/>
                    <a:pt x="8362" y="2155"/>
                  </a:cubicBezTo>
                  <a:cubicBezTo>
                    <a:pt x="7952" y="1495"/>
                    <a:pt x="6223" y="1"/>
                    <a:pt x="4096" y="1"/>
                  </a:cubicBezTo>
                  <a:close/>
                </a:path>
              </a:pathLst>
            </a:custGeom>
            <a:solidFill>
              <a:srgbClr val="05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38;p43">
              <a:extLst>
                <a:ext uri="{FF2B5EF4-FFF2-40B4-BE49-F238E27FC236}">
                  <a16:creationId xmlns:a16="http://schemas.microsoft.com/office/drawing/2014/main" id="{F146BB67-A25D-4E53-9EDA-00FBDEC00583}"/>
                </a:ext>
              </a:extLst>
            </p:cNvPr>
            <p:cNvSpPr/>
            <p:nvPr/>
          </p:nvSpPr>
          <p:spPr>
            <a:xfrm>
              <a:off x="5609698" y="976664"/>
              <a:ext cx="368514" cy="358808"/>
            </a:xfrm>
            <a:custGeom>
              <a:avLst/>
              <a:gdLst/>
              <a:ahLst/>
              <a:cxnLst/>
              <a:rect l="l" t="t" r="r" b="b"/>
              <a:pathLst>
                <a:path w="8771" h="8540" extrusionOk="0">
                  <a:moveTo>
                    <a:pt x="3979" y="0"/>
                  </a:moveTo>
                  <a:cubicBezTo>
                    <a:pt x="3528" y="0"/>
                    <a:pt x="2974" y="134"/>
                    <a:pt x="2830" y="304"/>
                  </a:cubicBezTo>
                  <a:cubicBezTo>
                    <a:pt x="2635" y="535"/>
                    <a:pt x="1834" y="675"/>
                    <a:pt x="1868" y="1280"/>
                  </a:cubicBezTo>
                  <a:cubicBezTo>
                    <a:pt x="1868" y="1280"/>
                    <a:pt x="1836" y="1276"/>
                    <a:pt x="1782" y="1276"/>
                  </a:cubicBezTo>
                  <a:cubicBezTo>
                    <a:pt x="1599" y="1276"/>
                    <a:pt x="1173" y="1328"/>
                    <a:pt x="925" y="1780"/>
                  </a:cubicBezTo>
                  <a:cubicBezTo>
                    <a:pt x="604" y="2368"/>
                    <a:pt x="534" y="2811"/>
                    <a:pt x="392" y="2936"/>
                  </a:cubicBezTo>
                  <a:cubicBezTo>
                    <a:pt x="250" y="3061"/>
                    <a:pt x="321" y="3700"/>
                    <a:pt x="161" y="3986"/>
                  </a:cubicBezTo>
                  <a:cubicBezTo>
                    <a:pt x="0" y="4270"/>
                    <a:pt x="59" y="5792"/>
                    <a:pt x="321" y="6119"/>
                  </a:cubicBezTo>
                  <a:cubicBezTo>
                    <a:pt x="583" y="6446"/>
                    <a:pt x="423" y="6966"/>
                    <a:pt x="587" y="7114"/>
                  </a:cubicBezTo>
                  <a:cubicBezTo>
                    <a:pt x="752" y="7263"/>
                    <a:pt x="907" y="8540"/>
                    <a:pt x="907" y="8540"/>
                  </a:cubicBezTo>
                  <a:lnTo>
                    <a:pt x="3256" y="3097"/>
                  </a:lnTo>
                  <a:lnTo>
                    <a:pt x="4892" y="1282"/>
                  </a:lnTo>
                  <a:lnTo>
                    <a:pt x="8377" y="2776"/>
                  </a:lnTo>
                  <a:cubicBezTo>
                    <a:pt x="8615" y="2578"/>
                    <a:pt x="8770" y="2237"/>
                    <a:pt x="8511" y="2061"/>
                  </a:cubicBezTo>
                  <a:cubicBezTo>
                    <a:pt x="8104" y="1786"/>
                    <a:pt x="7933" y="1140"/>
                    <a:pt x="6884" y="641"/>
                  </a:cubicBezTo>
                  <a:cubicBezTo>
                    <a:pt x="5835" y="143"/>
                    <a:pt x="4824" y="198"/>
                    <a:pt x="4396" y="54"/>
                  </a:cubicBezTo>
                  <a:cubicBezTo>
                    <a:pt x="4285" y="17"/>
                    <a:pt x="4138" y="0"/>
                    <a:pt x="3979" y="0"/>
                  </a:cubicBezTo>
                  <a:close/>
                </a:path>
              </a:pathLst>
            </a:custGeom>
            <a:solidFill>
              <a:srgbClr val="05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39;p43">
              <a:extLst>
                <a:ext uri="{FF2B5EF4-FFF2-40B4-BE49-F238E27FC236}">
                  <a16:creationId xmlns:a16="http://schemas.microsoft.com/office/drawing/2014/main" id="{B4A56592-3CC3-4136-AD6C-DC7C52A75EA0}"/>
                </a:ext>
              </a:extLst>
            </p:cNvPr>
            <p:cNvSpPr/>
            <p:nvPr/>
          </p:nvSpPr>
          <p:spPr>
            <a:xfrm>
              <a:off x="5854812" y="1034224"/>
              <a:ext cx="142557" cy="89282"/>
            </a:xfrm>
            <a:custGeom>
              <a:avLst/>
              <a:gdLst/>
              <a:ahLst/>
              <a:cxnLst/>
              <a:rect l="l" t="t" r="r" b="b"/>
              <a:pathLst>
                <a:path w="3393" h="2125" extrusionOk="0">
                  <a:moveTo>
                    <a:pt x="1333" y="0"/>
                  </a:moveTo>
                  <a:cubicBezTo>
                    <a:pt x="1266" y="0"/>
                    <a:pt x="0" y="1495"/>
                    <a:pt x="18" y="1548"/>
                  </a:cubicBezTo>
                  <a:cubicBezTo>
                    <a:pt x="35" y="1601"/>
                    <a:pt x="359" y="2125"/>
                    <a:pt x="359" y="2125"/>
                  </a:cubicBezTo>
                  <a:cubicBezTo>
                    <a:pt x="403" y="1947"/>
                    <a:pt x="623" y="1888"/>
                    <a:pt x="918" y="1888"/>
                  </a:cubicBezTo>
                  <a:cubicBezTo>
                    <a:pt x="1249" y="1888"/>
                    <a:pt x="1672" y="1962"/>
                    <a:pt x="2046" y="2027"/>
                  </a:cubicBezTo>
                  <a:cubicBezTo>
                    <a:pt x="2305" y="2073"/>
                    <a:pt x="2533" y="2092"/>
                    <a:pt x="2721" y="2092"/>
                  </a:cubicBezTo>
                  <a:cubicBezTo>
                    <a:pt x="3169" y="2092"/>
                    <a:pt x="3393" y="1983"/>
                    <a:pt x="3290" y="1866"/>
                  </a:cubicBezTo>
                  <a:cubicBezTo>
                    <a:pt x="3183" y="1743"/>
                    <a:pt x="3261" y="1548"/>
                    <a:pt x="3059" y="1317"/>
                  </a:cubicBezTo>
                  <a:cubicBezTo>
                    <a:pt x="2856" y="1082"/>
                    <a:pt x="2819" y="827"/>
                    <a:pt x="2556" y="527"/>
                  </a:cubicBezTo>
                  <a:cubicBezTo>
                    <a:pt x="2294" y="227"/>
                    <a:pt x="1387" y="18"/>
                    <a:pt x="1334" y="1"/>
                  </a:cubicBezTo>
                  <a:cubicBezTo>
                    <a:pt x="1334" y="0"/>
                    <a:pt x="1333" y="0"/>
                    <a:pt x="1333" y="0"/>
                  </a:cubicBezTo>
                  <a:close/>
                </a:path>
              </a:pathLst>
            </a:custGeom>
            <a:solidFill>
              <a:srgbClr val="05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0;p43">
              <a:extLst>
                <a:ext uri="{FF2B5EF4-FFF2-40B4-BE49-F238E27FC236}">
                  <a16:creationId xmlns:a16="http://schemas.microsoft.com/office/drawing/2014/main" id="{824D1C73-A1FB-4C3A-93CA-A0D208123F00}"/>
                </a:ext>
              </a:extLst>
            </p:cNvPr>
            <p:cNvSpPr/>
            <p:nvPr/>
          </p:nvSpPr>
          <p:spPr>
            <a:xfrm>
              <a:off x="5571507" y="1373113"/>
              <a:ext cx="226965" cy="223562"/>
            </a:xfrm>
            <a:custGeom>
              <a:avLst/>
              <a:gdLst/>
              <a:ahLst/>
              <a:cxnLst/>
              <a:rect l="l" t="t" r="r" b="b"/>
              <a:pathLst>
                <a:path w="5402" h="5321" extrusionOk="0">
                  <a:moveTo>
                    <a:pt x="1591" y="0"/>
                  </a:moveTo>
                  <a:lnTo>
                    <a:pt x="1" y="1485"/>
                  </a:lnTo>
                  <a:lnTo>
                    <a:pt x="5268" y="5321"/>
                  </a:lnTo>
                  <a:lnTo>
                    <a:pt x="5401" y="3552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ED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41;p43">
              <a:extLst>
                <a:ext uri="{FF2B5EF4-FFF2-40B4-BE49-F238E27FC236}">
                  <a16:creationId xmlns:a16="http://schemas.microsoft.com/office/drawing/2014/main" id="{63CD50AF-AA07-42C4-8454-B7C190664D26}"/>
                </a:ext>
              </a:extLst>
            </p:cNvPr>
            <p:cNvSpPr/>
            <p:nvPr/>
          </p:nvSpPr>
          <p:spPr>
            <a:xfrm>
              <a:off x="5798428" y="1450965"/>
              <a:ext cx="62686" cy="71383"/>
            </a:xfrm>
            <a:custGeom>
              <a:avLst/>
              <a:gdLst/>
              <a:ahLst/>
              <a:cxnLst/>
              <a:rect l="l" t="t" r="r" b="b"/>
              <a:pathLst>
                <a:path w="1492" h="1699" extrusionOk="0">
                  <a:moveTo>
                    <a:pt x="559" y="1"/>
                  </a:moveTo>
                  <a:lnTo>
                    <a:pt x="0" y="1699"/>
                  </a:lnTo>
                  <a:lnTo>
                    <a:pt x="0" y="1699"/>
                  </a:lnTo>
                  <a:lnTo>
                    <a:pt x="1491" y="808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ED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42;p43">
              <a:extLst>
                <a:ext uri="{FF2B5EF4-FFF2-40B4-BE49-F238E27FC236}">
                  <a16:creationId xmlns:a16="http://schemas.microsoft.com/office/drawing/2014/main" id="{34B333A6-FEAB-4EF6-A079-4961ED21B8BF}"/>
                </a:ext>
              </a:extLst>
            </p:cNvPr>
            <p:cNvSpPr/>
            <p:nvPr/>
          </p:nvSpPr>
          <p:spPr>
            <a:xfrm>
              <a:off x="5597892" y="1449369"/>
              <a:ext cx="277467" cy="636485"/>
            </a:xfrm>
            <a:custGeom>
              <a:avLst/>
              <a:gdLst/>
              <a:ahLst/>
              <a:cxnLst/>
              <a:rect l="l" t="t" r="r" b="b"/>
              <a:pathLst>
                <a:path w="6604" h="15149" extrusionOk="0">
                  <a:moveTo>
                    <a:pt x="0" y="0"/>
                  </a:moveTo>
                  <a:lnTo>
                    <a:pt x="5205" y="15148"/>
                  </a:lnTo>
                  <a:lnTo>
                    <a:pt x="6603" y="355"/>
                  </a:lnTo>
                  <a:lnTo>
                    <a:pt x="4773" y="1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43;p43">
              <a:extLst>
                <a:ext uri="{FF2B5EF4-FFF2-40B4-BE49-F238E27FC236}">
                  <a16:creationId xmlns:a16="http://schemas.microsoft.com/office/drawing/2014/main" id="{EF1E1FF4-6F4E-470F-935E-8C84B9E1074B}"/>
                </a:ext>
              </a:extLst>
            </p:cNvPr>
            <p:cNvSpPr/>
            <p:nvPr/>
          </p:nvSpPr>
          <p:spPr>
            <a:xfrm>
              <a:off x="5571507" y="1373113"/>
              <a:ext cx="303768" cy="198983"/>
            </a:xfrm>
            <a:custGeom>
              <a:avLst/>
              <a:gdLst/>
              <a:ahLst/>
              <a:cxnLst/>
              <a:rect l="l" t="t" r="r" b="b"/>
              <a:pathLst>
                <a:path w="7230" h="4736" extrusionOk="0">
                  <a:moveTo>
                    <a:pt x="1591" y="0"/>
                  </a:moveTo>
                  <a:lnTo>
                    <a:pt x="1" y="1485"/>
                  </a:lnTo>
                  <a:lnTo>
                    <a:pt x="4464" y="4735"/>
                  </a:lnTo>
                  <a:lnTo>
                    <a:pt x="5401" y="3552"/>
                  </a:lnTo>
                  <a:lnTo>
                    <a:pt x="6413" y="4349"/>
                  </a:lnTo>
                  <a:lnTo>
                    <a:pt x="7230" y="2170"/>
                  </a:lnTo>
                  <a:lnTo>
                    <a:pt x="6037" y="1542"/>
                  </a:lnTo>
                  <a:cubicBezTo>
                    <a:pt x="6037" y="1542"/>
                    <a:pt x="5921" y="2262"/>
                    <a:pt x="5613" y="2367"/>
                  </a:cubicBezTo>
                  <a:cubicBezTo>
                    <a:pt x="5534" y="2394"/>
                    <a:pt x="5448" y="2407"/>
                    <a:pt x="5356" y="2407"/>
                  </a:cubicBezTo>
                  <a:cubicBezTo>
                    <a:pt x="4077" y="2407"/>
                    <a:pt x="1591" y="0"/>
                    <a:pt x="1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44;p43">
              <a:extLst>
                <a:ext uri="{FF2B5EF4-FFF2-40B4-BE49-F238E27FC236}">
                  <a16:creationId xmlns:a16="http://schemas.microsoft.com/office/drawing/2014/main" id="{A1CF3832-6D69-436D-B351-FF6BEC42514C}"/>
                </a:ext>
              </a:extLst>
            </p:cNvPr>
            <p:cNvSpPr/>
            <p:nvPr/>
          </p:nvSpPr>
          <p:spPr>
            <a:xfrm>
              <a:off x="5378870" y="1396977"/>
              <a:ext cx="437754" cy="688878"/>
            </a:xfrm>
            <a:custGeom>
              <a:avLst/>
              <a:gdLst/>
              <a:ahLst/>
              <a:cxnLst/>
              <a:rect l="l" t="t" r="r" b="b"/>
              <a:pathLst>
                <a:path w="10419" h="16396" extrusionOk="0">
                  <a:moveTo>
                    <a:pt x="5567" y="0"/>
                  </a:moveTo>
                  <a:lnTo>
                    <a:pt x="1" y="2984"/>
                  </a:lnTo>
                  <a:lnTo>
                    <a:pt x="10418" y="16395"/>
                  </a:lnTo>
                  <a:lnTo>
                    <a:pt x="5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45;p43">
              <a:extLst>
                <a:ext uri="{FF2B5EF4-FFF2-40B4-BE49-F238E27FC236}">
                  <a16:creationId xmlns:a16="http://schemas.microsoft.com/office/drawing/2014/main" id="{79240992-5C78-47C9-BC04-C94A9E51F3C9}"/>
                </a:ext>
              </a:extLst>
            </p:cNvPr>
            <p:cNvSpPr/>
            <p:nvPr/>
          </p:nvSpPr>
          <p:spPr>
            <a:xfrm>
              <a:off x="5359375" y="1444327"/>
              <a:ext cx="663753" cy="1023275"/>
            </a:xfrm>
            <a:custGeom>
              <a:avLst/>
              <a:gdLst/>
              <a:ahLst/>
              <a:cxnLst/>
              <a:rect l="l" t="t" r="r" b="b"/>
              <a:pathLst>
                <a:path w="15798" h="24355" extrusionOk="0">
                  <a:moveTo>
                    <a:pt x="3831" y="0"/>
                  </a:moveTo>
                  <a:lnTo>
                    <a:pt x="1962" y="1055"/>
                  </a:lnTo>
                  <a:cubicBezTo>
                    <a:pt x="1962" y="1055"/>
                    <a:pt x="2997" y="8797"/>
                    <a:pt x="704" y="10619"/>
                  </a:cubicBezTo>
                  <a:cubicBezTo>
                    <a:pt x="704" y="10619"/>
                    <a:pt x="0" y="22884"/>
                    <a:pt x="463" y="23932"/>
                  </a:cubicBezTo>
                  <a:cubicBezTo>
                    <a:pt x="463" y="23932"/>
                    <a:pt x="4131" y="24354"/>
                    <a:pt x="8093" y="24354"/>
                  </a:cubicBezTo>
                  <a:cubicBezTo>
                    <a:pt x="10921" y="24354"/>
                    <a:pt x="13899" y="24139"/>
                    <a:pt x="15797" y="23401"/>
                  </a:cubicBezTo>
                  <a:lnTo>
                    <a:pt x="14503" y="10235"/>
                  </a:lnTo>
                  <a:cubicBezTo>
                    <a:pt x="14503" y="10235"/>
                    <a:pt x="13327" y="4155"/>
                    <a:pt x="13437" y="847"/>
                  </a:cubicBezTo>
                  <a:cubicBezTo>
                    <a:pt x="13437" y="847"/>
                    <a:pt x="13011" y="487"/>
                    <a:pt x="11909" y="280"/>
                  </a:cubicBezTo>
                  <a:lnTo>
                    <a:pt x="11909" y="280"/>
                  </a:lnTo>
                  <a:cubicBezTo>
                    <a:pt x="11909" y="280"/>
                    <a:pt x="12333" y="4491"/>
                    <a:pt x="10072" y="4491"/>
                  </a:cubicBezTo>
                  <a:cubicBezTo>
                    <a:pt x="9893" y="4491"/>
                    <a:pt x="9698" y="4465"/>
                    <a:pt x="9484" y="4408"/>
                  </a:cubicBezTo>
                  <a:cubicBezTo>
                    <a:pt x="5869" y="3451"/>
                    <a:pt x="3831" y="0"/>
                    <a:pt x="3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46;p43">
              <a:extLst>
                <a:ext uri="{FF2B5EF4-FFF2-40B4-BE49-F238E27FC236}">
                  <a16:creationId xmlns:a16="http://schemas.microsoft.com/office/drawing/2014/main" id="{5878DA5A-9A22-4BBF-80D7-A09D47BC8D11}"/>
                </a:ext>
              </a:extLst>
            </p:cNvPr>
            <p:cNvSpPr/>
            <p:nvPr/>
          </p:nvSpPr>
          <p:spPr>
            <a:xfrm>
              <a:off x="5757044" y="1786324"/>
              <a:ext cx="164237" cy="159069"/>
            </a:xfrm>
            <a:custGeom>
              <a:avLst/>
              <a:gdLst/>
              <a:ahLst/>
              <a:cxnLst/>
              <a:rect l="l" t="t" r="r" b="b"/>
              <a:pathLst>
                <a:path w="3909" h="3786" extrusionOk="0">
                  <a:moveTo>
                    <a:pt x="2136" y="576"/>
                  </a:moveTo>
                  <a:cubicBezTo>
                    <a:pt x="2471" y="576"/>
                    <a:pt x="2786" y="703"/>
                    <a:pt x="3007" y="954"/>
                  </a:cubicBezTo>
                  <a:cubicBezTo>
                    <a:pt x="3222" y="1195"/>
                    <a:pt x="3318" y="1519"/>
                    <a:pt x="3278" y="1864"/>
                  </a:cubicBezTo>
                  <a:cubicBezTo>
                    <a:pt x="3241" y="2222"/>
                    <a:pt x="3059" y="2558"/>
                    <a:pt x="2772" y="2814"/>
                  </a:cubicBezTo>
                  <a:cubicBezTo>
                    <a:pt x="2475" y="3080"/>
                    <a:pt x="2117" y="3210"/>
                    <a:pt x="1778" y="3210"/>
                  </a:cubicBezTo>
                  <a:cubicBezTo>
                    <a:pt x="1442" y="3210"/>
                    <a:pt x="1124" y="3082"/>
                    <a:pt x="901" y="2831"/>
                  </a:cubicBezTo>
                  <a:cubicBezTo>
                    <a:pt x="685" y="2590"/>
                    <a:pt x="589" y="2268"/>
                    <a:pt x="627" y="1923"/>
                  </a:cubicBezTo>
                  <a:cubicBezTo>
                    <a:pt x="670" y="1565"/>
                    <a:pt x="851" y="1228"/>
                    <a:pt x="1135" y="973"/>
                  </a:cubicBezTo>
                  <a:cubicBezTo>
                    <a:pt x="1192" y="922"/>
                    <a:pt x="1255" y="874"/>
                    <a:pt x="1318" y="833"/>
                  </a:cubicBezTo>
                  <a:cubicBezTo>
                    <a:pt x="1577" y="661"/>
                    <a:pt x="1863" y="576"/>
                    <a:pt x="2136" y="576"/>
                  </a:cubicBezTo>
                  <a:close/>
                  <a:moveTo>
                    <a:pt x="2129" y="0"/>
                  </a:moveTo>
                  <a:cubicBezTo>
                    <a:pt x="1655" y="0"/>
                    <a:pt x="1163" y="178"/>
                    <a:pt x="753" y="542"/>
                  </a:cubicBezTo>
                  <a:cubicBezTo>
                    <a:pt x="361" y="891"/>
                    <a:pt x="116" y="1355"/>
                    <a:pt x="59" y="1855"/>
                  </a:cubicBezTo>
                  <a:cubicBezTo>
                    <a:pt x="0" y="2367"/>
                    <a:pt x="147" y="2848"/>
                    <a:pt x="472" y="3213"/>
                  </a:cubicBezTo>
                  <a:cubicBezTo>
                    <a:pt x="809" y="3592"/>
                    <a:pt x="1282" y="3785"/>
                    <a:pt x="1777" y="3785"/>
                  </a:cubicBezTo>
                  <a:cubicBezTo>
                    <a:pt x="2159" y="3785"/>
                    <a:pt x="2555" y="3669"/>
                    <a:pt x="2911" y="3433"/>
                  </a:cubicBezTo>
                  <a:cubicBezTo>
                    <a:pt x="2997" y="3376"/>
                    <a:pt x="3078" y="3312"/>
                    <a:pt x="3155" y="3244"/>
                  </a:cubicBezTo>
                  <a:cubicBezTo>
                    <a:pt x="3547" y="2895"/>
                    <a:pt x="3794" y="2429"/>
                    <a:pt x="3849" y="1930"/>
                  </a:cubicBezTo>
                  <a:cubicBezTo>
                    <a:pt x="3908" y="1419"/>
                    <a:pt x="3760" y="938"/>
                    <a:pt x="3436" y="571"/>
                  </a:cubicBezTo>
                  <a:cubicBezTo>
                    <a:pt x="3099" y="194"/>
                    <a:pt x="2625" y="0"/>
                    <a:pt x="2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47;p43">
              <a:extLst>
                <a:ext uri="{FF2B5EF4-FFF2-40B4-BE49-F238E27FC236}">
                  <a16:creationId xmlns:a16="http://schemas.microsoft.com/office/drawing/2014/main" id="{BF208D05-B41B-40CE-A9D5-6F3557E6B42B}"/>
                </a:ext>
              </a:extLst>
            </p:cNvPr>
            <p:cNvSpPr/>
            <p:nvPr/>
          </p:nvSpPr>
          <p:spPr>
            <a:xfrm>
              <a:off x="5312444" y="1881529"/>
              <a:ext cx="373891" cy="307214"/>
            </a:xfrm>
            <a:custGeom>
              <a:avLst/>
              <a:gdLst/>
              <a:ahLst/>
              <a:cxnLst/>
              <a:rect l="l" t="t" r="r" b="b"/>
              <a:pathLst>
                <a:path w="8899" h="7312" extrusionOk="0">
                  <a:moveTo>
                    <a:pt x="7687" y="1"/>
                  </a:moveTo>
                  <a:cubicBezTo>
                    <a:pt x="7636" y="1"/>
                    <a:pt x="7586" y="10"/>
                    <a:pt x="7540" y="30"/>
                  </a:cubicBezTo>
                  <a:lnTo>
                    <a:pt x="224" y="3155"/>
                  </a:lnTo>
                  <a:cubicBezTo>
                    <a:pt x="57" y="3229"/>
                    <a:pt x="0" y="3414"/>
                    <a:pt x="104" y="3572"/>
                  </a:cubicBezTo>
                  <a:lnTo>
                    <a:pt x="2502" y="7179"/>
                  </a:lnTo>
                  <a:cubicBezTo>
                    <a:pt x="2560" y="7267"/>
                    <a:pt x="2648" y="7312"/>
                    <a:pt x="2739" y="7312"/>
                  </a:cubicBezTo>
                  <a:cubicBezTo>
                    <a:pt x="2808" y="7312"/>
                    <a:pt x="2878" y="7286"/>
                    <a:pt x="2938" y="7232"/>
                  </a:cubicBezTo>
                  <a:lnTo>
                    <a:pt x="8730" y="1886"/>
                  </a:lnTo>
                  <a:cubicBezTo>
                    <a:pt x="8868" y="1762"/>
                    <a:pt x="8899" y="1531"/>
                    <a:pt x="8795" y="1374"/>
                  </a:cubicBezTo>
                  <a:lnTo>
                    <a:pt x="8034" y="182"/>
                  </a:lnTo>
                  <a:cubicBezTo>
                    <a:pt x="7960" y="68"/>
                    <a:pt x="7823" y="1"/>
                    <a:pt x="76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48;p43">
              <a:extLst>
                <a:ext uri="{FF2B5EF4-FFF2-40B4-BE49-F238E27FC236}">
                  <a16:creationId xmlns:a16="http://schemas.microsoft.com/office/drawing/2014/main" id="{707A6E3F-478B-4184-B399-D98265B3F196}"/>
                </a:ext>
              </a:extLst>
            </p:cNvPr>
            <p:cNvSpPr/>
            <p:nvPr/>
          </p:nvSpPr>
          <p:spPr>
            <a:xfrm>
              <a:off x="6435413" y="1239843"/>
              <a:ext cx="242679" cy="118650"/>
            </a:xfrm>
            <a:custGeom>
              <a:avLst/>
              <a:gdLst/>
              <a:ahLst/>
              <a:cxnLst/>
              <a:rect l="l" t="t" r="r" b="b"/>
              <a:pathLst>
                <a:path w="5776" h="2824" extrusionOk="0">
                  <a:moveTo>
                    <a:pt x="4167" y="0"/>
                  </a:moveTo>
                  <a:cubicBezTo>
                    <a:pt x="3890" y="0"/>
                    <a:pt x="3617" y="45"/>
                    <a:pt x="3383" y="165"/>
                  </a:cubicBezTo>
                  <a:cubicBezTo>
                    <a:pt x="2620" y="559"/>
                    <a:pt x="109" y="2276"/>
                    <a:pt x="1" y="2347"/>
                  </a:cubicBezTo>
                  <a:lnTo>
                    <a:pt x="326" y="2823"/>
                  </a:lnTo>
                  <a:cubicBezTo>
                    <a:pt x="351" y="2804"/>
                    <a:pt x="2916" y="1054"/>
                    <a:pt x="3648" y="679"/>
                  </a:cubicBezTo>
                  <a:cubicBezTo>
                    <a:pt x="3791" y="605"/>
                    <a:pt x="3972" y="576"/>
                    <a:pt x="4166" y="576"/>
                  </a:cubicBezTo>
                  <a:cubicBezTo>
                    <a:pt x="4683" y="576"/>
                    <a:pt x="5295" y="780"/>
                    <a:pt x="5553" y="890"/>
                  </a:cubicBezTo>
                  <a:lnTo>
                    <a:pt x="5775" y="362"/>
                  </a:lnTo>
                  <a:cubicBezTo>
                    <a:pt x="5663" y="314"/>
                    <a:pt x="4902" y="0"/>
                    <a:pt x="4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49;p43">
              <a:extLst>
                <a:ext uri="{FF2B5EF4-FFF2-40B4-BE49-F238E27FC236}">
                  <a16:creationId xmlns:a16="http://schemas.microsoft.com/office/drawing/2014/main" id="{E2875F80-C42A-420F-8459-F3E7208BA83F}"/>
                </a:ext>
              </a:extLst>
            </p:cNvPr>
            <p:cNvSpPr/>
            <p:nvPr/>
          </p:nvSpPr>
          <p:spPr>
            <a:xfrm>
              <a:off x="5730365" y="1847203"/>
              <a:ext cx="164321" cy="315491"/>
            </a:xfrm>
            <a:custGeom>
              <a:avLst/>
              <a:gdLst/>
              <a:ahLst/>
              <a:cxnLst/>
              <a:rect l="l" t="t" r="r" b="b"/>
              <a:pathLst>
                <a:path w="3911" h="7509" extrusionOk="0">
                  <a:moveTo>
                    <a:pt x="1933" y="1"/>
                  </a:moveTo>
                  <a:cubicBezTo>
                    <a:pt x="1910" y="1"/>
                    <a:pt x="1886" y="4"/>
                    <a:pt x="1863" y="10"/>
                  </a:cubicBezTo>
                  <a:lnTo>
                    <a:pt x="246" y="416"/>
                  </a:lnTo>
                  <a:cubicBezTo>
                    <a:pt x="92" y="456"/>
                    <a:pt x="1" y="613"/>
                    <a:pt x="39" y="767"/>
                  </a:cubicBezTo>
                  <a:lnTo>
                    <a:pt x="1699" y="7291"/>
                  </a:lnTo>
                  <a:cubicBezTo>
                    <a:pt x="1733" y="7421"/>
                    <a:pt x="1849" y="7508"/>
                    <a:pt x="1978" y="7508"/>
                  </a:cubicBezTo>
                  <a:cubicBezTo>
                    <a:pt x="2001" y="7508"/>
                    <a:pt x="2024" y="7506"/>
                    <a:pt x="2046" y="7500"/>
                  </a:cubicBezTo>
                  <a:lnTo>
                    <a:pt x="3666" y="7092"/>
                  </a:lnTo>
                  <a:cubicBezTo>
                    <a:pt x="3818" y="7052"/>
                    <a:pt x="3910" y="6897"/>
                    <a:pt x="3872" y="6743"/>
                  </a:cubicBezTo>
                  <a:lnTo>
                    <a:pt x="2212" y="218"/>
                  </a:lnTo>
                  <a:cubicBezTo>
                    <a:pt x="2179" y="88"/>
                    <a:pt x="2062" y="1"/>
                    <a:pt x="19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0;p43">
              <a:extLst>
                <a:ext uri="{FF2B5EF4-FFF2-40B4-BE49-F238E27FC236}">
                  <a16:creationId xmlns:a16="http://schemas.microsoft.com/office/drawing/2014/main" id="{4B4B8EA7-2165-4104-A509-31BA35C9B26D}"/>
                </a:ext>
              </a:extLst>
            </p:cNvPr>
            <p:cNvSpPr/>
            <p:nvPr/>
          </p:nvSpPr>
          <p:spPr>
            <a:xfrm>
              <a:off x="5626042" y="1293621"/>
              <a:ext cx="892693" cy="671862"/>
            </a:xfrm>
            <a:custGeom>
              <a:avLst/>
              <a:gdLst/>
              <a:ahLst/>
              <a:cxnLst/>
              <a:rect l="l" t="t" r="r" b="b"/>
              <a:pathLst>
                <a:path w="21247" h="15991" extrusionOk="0">
                  <a:moveTo>
                    <a:pt x="19271" y="0"/>
                  </a:moveTo>
                  <a:cubicBezTo>
                    <a:pt x="19217" y="0"/>
                    <a:pt x="19161" y="16"/>
                    <a:pt x="19112" y="48"/>
                  </a:cubicBezTo>
                  <a:lnTo>
                    <a:pt x="562" y="12351"/>
                  </a:lnTo>
                  <a:cubicBezTo>
                    <a:pt x="431" y="12437"/>
                    <a:pt x="293" y="12635"/>
                    <a:pt x="259" y="12789"/>
                  </a:cubicBezTo>
                  <a:lnTo>
                    <a:pt x="34" y="13770"/>
                  </a:lnTo>
                  <a:cubicBezTo>
                    <a:pt x="0" y="13922"/>
                    <a:pt x="42" y="14157"/>
                    <a:pt x="129" y="14289"/>
                  </a:cubicBezTo>
                  <a:lnTo>
                    <a:pt x="1173" y="15863"/>
                  </a:lnTo>
                  <a:cubicBezTo>
                    <a:pt x="1229" y="15946"/>
                    <a:pt x="1320" y="15991"/>
                    <a:pt x="1413" y="15991"/>
                  </a:cubicBezTo>
                  <a:cubicBezTo>
                    <a:pt x="1467" y="15991"/>
                    <a:pt x="1522" y="15975"/>
                    <a:pt x="1571" y="15943"/>
                  </a:cubicBezTo>
                  <a:lnTo>
                    <a:pt x="21078" y="3005"/>
                  </a:lnTo>
                  <a:cubicBezTo>
                    <a:pt x="21211" y="2917"/>
                    <a:pt x="21247" y="2738"/>
                    <a:pt x="21157" y="2607"/>
                  </a:cubicBezTo>
                  <a:lnTo>
                    <a:pt x="19510" y="129"/>
                  </a:lnTo>
                  <a:cubicBezTo>
                    <a:pt x="19455" y="45"/>
                    <a:pt x="19364" y="0"/>
                    <a:pt x="19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51;p43">
              <a:extLst>
                <a:ext uri="{FF2B5EF4-FFF2-40B4-BE49-F238E27FC236}">
                  <a16:creationId xmlns:a16="http://schemas.microsoft.com/office/drawing/2014/main" id="{F36CF88B-B1FA-4F00-84B5-B35DCC6EDF05}"/>
                </a:ext>
              </a:extLst>
            </p:cNvPr>
            <p:cNvSpPr/>
            <p:nvPr/>
          </p:nvSpPr>
          <p:spPr>
            <a:xfrm>
              <a:off x="6188325" y="1155856"/>
              <a:ext cx="646107" cy="441073"/>
            </a:xfrm>
            <a:custGeom>
              <a:avLst/>
              <a:gdLst/>
              <a:ahLst/>
              <a:cxnLst/>
              <a:rect l="l" t="t" r="r" b="b"/>
              <a:pathLst>
                <a:path w="15378" h="10498" extrusionOk="0">
                  <a:moveTo>
                    <a:pt x="15017" y="0"/>
                  </a:moveTo>
                  <a:lnTo>
                    <a:pt x="1" y="9953"/>
                  </a:lnTo>
                  <a:lnTo>
                    <a:pt x="363" y="10498"/>
                  </a:lnTo>
                  <a:lnTo>
                    <a:pt x="15378" y="543"/>
                  </a:lnTo>
                  <a:lnTo>
                    <a:pt x="15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52;p43">
              <a:extLst>
                <a:ext uri="{FF2B5EF4-FFF2-40B4-BE49-F238E27FC236}">
                  <a16:creationId xmlns:a16="http://schemas.microsoft.com/office/drawing/2014/main" id="{9C13E9CC-2611-413C-8EA5-5E51E93D2FF0}"/>
                </a:ext>
              </a:extLst>
            </p:cNvPr>
            <p:cNvSpPr/>
            <p:nvPr/>
          </p:nvSpPr>
          <p:spPr>
            <a:xfrm>
              <a:off x="6068121" y="1293621"/>
              <a:ext cx="402882" cy="288853"/>
            </a:xfrm>
            <a:custGeom>
              <a:avLst/>
              <a:gdLst/>
              <a:ahLst/>
              <a:cxnLst/>
              <a:rect l="l" t="t" r="r" b="b"/>
              <a:pathLst>
                <a:path w="9589" h="6875" extrusionOk="0">
                  <a:moveTo>
                    <a:pt x="8749" y="0"/>
                  </a:moveTo>
                  <a:cubicBezTo>
                    <a:pt x="8695" y="0"/>
                    <a:pt x="8639" y="16"/>
                    <a:pt x="8590" y="48"/>
                  </a:cubicBezTo>
                  <a:lnTo>
                    <a:pt x="1" y="5729"/>
                  </a:lnTo>
                  <a:lnTo>
                    <a:pt x="763" y="6874"/>
                  </a:lnTo>
                  <a:lnTo>
                    <a:pt x="9589" y="1031"/>
                  </a:lnTo>
                  <a:lnTo>
                    <a:pt x="8990" y="129"/>
                  </a:lnTo>
                  <a:cubicBezTo>
                    <a:pt x="8934" y="45"/>
                    <a:pt x="8842" y="0"/>
                    <a:pt x="8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53;p43">
              <a:extLst>
                <a:ext uri="{FF2B5EF4-FFF2-40B4-BE49-F238E27FC236}">
                  <a16:creationId xmlns:a16="http://schemas.microsoft.com/office/drawing/2014/main" id="{486DE99E-5C75-47DD-92CD-AEABB4F8E17B}"/>
                </a:ext>
              </a:extLst>
            </p:cNvPr>
            <p:cNvSpPr/>
            <p:nvPr/>
          </p:nvSpPr>
          <p:spPr>
            <a:xfrm>
              <a:off x="6049508" y="1355719"/>
              <a:ext cx="469182" cy="344817"/>
            </a:xfrm>
            <a:custGeom>
              <a:avLst/>
              <a:gdLst/>
              <a:ahLst/>
              <a:cxnLst/>
              <a:rect l="l" t="t" r="r" b="b"/>
              <a:pathLst>
                <a:path w="11167" h="8207" extrusionOk="0">
                  <a:moveTo>
                    <a:pt x="10325" y="0"/>
                  </a:moveTo>
                  <a:lnTo>
                    <a:pt x="0" y="6835"/>
                  </a:lnTo>
                  <a:lnTo>
                    <a:pt x="913" y="8207"/>
                  </a:lnTo>
                  <a:lnTo>
                    <a:pt x="10998" y="1527"/>
                  </a:lnTo>
                  <a:cubicBezTo>
                    <a:pt x="11131" y="1439"/>
                    <a:pt x="11166" y="1260"/>
                    <a:pt x="11078" y="1129"/>
                  </a:cubicBezTo>
                  <a:lnTo>
                    <a:pt x="10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54;p43">
              <a:extLst>
                <a:ext uri="{FF2B5EF4-FFF2-40B4-BE49-F238E27FC236}">
                  <a16:creationId xmlns:a16="http://schemas.microsoft.com/office/drawing/2014/main" id="{A8FF7495-0008-4E62-B8EB-6BB989645B1A}"/>
                </a:ext>
              </a:extLst>
            </p:cNvPr>
            <p:cNvSpPr/>
            <p:nvPr/>
          </p:nvSpPr>
          <p:spPr>
            <a:xfrm>
              <a:off x="6730314" y="1110522"/>
              <a:ext cx="170749" cy="127894"/>
            </a:xfrm>
            <a:custGeom>
              <a:avLst/>
              <a:gdLst/>
              <a:ahLst/>
              <a:cxnLst/>
              <a:rect l="l" t="t" r="r" b="b"/>
              <a:pathLst>
                <a:path w="4064" h="3044" extrusionOk="0">
                  <a:moveTo>
                    <a:pt x="3498" y="1"/>
                  </a:moveTo>
                  <a:cubicBezTo>
                    <a:pt x="3445" y="1"/>
                    <a:pt x="3390" y="16"/>
                    <a:pt x="3342" y="48"/>
                  </a:cubicBezTo>
                  <a:lnTo>
                    <a:pt x="167" y="2158"/>
                  </a:lnTo>
                  <a:cubicBezTo>
                    <a:pt x="36" y="2246"/>
                    <a:pt x="0" y="2424"/>
                    <a:pt x="86" y="2557"/>
                  </a:cubicBezTo>
                  <a:lnTo>
                    <a:pt x="326" y="2915"/>
                  </a:lnTo>
                  <a:cubicBezTo>
                    <a:pt x="380" y="2998"/>
                    <a:pt x="471" y="3044"/>
                    <a:pt x="564" y="3044"/>
                  </a:cubicBezTo>
                  <a:cubicBezTo>
                    <a:pt x="619" y="3044"/>
                    <a:pt x="675" y="3028"/>
                    <a:pt x="724" y="2995"/>
                  </a:cubicBezTo>
                  <a:lnTo>
                    <a:pt x="3898" y="887"/>
                  </a:lnTo>
                  <a:cubicBezTo>
                    <a:pt x="4029" y="800"/>
                    <a:pt x="4063" y="621"/>
                    <a:pt x="3976" y="489"/>
                  </a:cubicBezTo>
                  <a:lnTo>
                    <a:pt x="3738" y="130"/>
                  </a:lnTo>
                  <a:cubicBezTo>
                    <a:pt x="3683" y="46"/>
                    <a:pt x="3591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55;p43">
              <a:extLst>
                <a:ext uri="{FF2B5EF4-FFF2-40B4-BE49-F238E27FC236}">
                  <a16:creationId xmlns:a16="http://schemas.microsoft.com/office/drawing/2014/main" id="{8BFE759F-D22A-4BF8-A287-253ACE549AD1}"/>
                </a:ext>
              </a:extLst>
            </p:cNvPr>
            <p:cNvSpPr/>
            <p:nvPr/>
          </p:nvSpPr>
          <p:spPr>
            <a:xfrm>
              <a:off x="5082750" y="1800441"/>
              <a:ext cx="830511" cy="398260"/>
            </a:xfrm>
            <a:custGeom>
              <a:avLst/>
              <a:gdLst/>
              <a:ahLst/>
              <a:cxnLst/>
              <a:rect l="l" t="t" r="r" b="b"/>
              <a:pathLst>
                <a:path w="19767" h="9479" extrusionOk="0">
                  <a:moveTo>
                    <a:pt x="19408" y="0"/>
                  </a:moveTo>
                  <a:cubicBezTo>
                    <a:pt x="19007" y="0"/>
                    <a:pt x="18002" y="1225"/>
                    <a:pt x="16793" y="2386"/>
                  </a:cubicBezTo>
                  <a:cubicBezTo>
                    <a:pt x="15261" y="3856"/>
                    <a:pt x="14276" y="6235"/>
                    <a:pt x="13499" y="6495"/>
                  </a:cubicBezTo>
                  <a:cubicBezTo>
                    <a:pt x="13499" y="6495"/>
                    <a:pt x="13129" y="6631"/>
                    <a:pt x="12344" y="6631"/>
                  </a:cubicBezTo>
                  <a:cubicBezTo>
                    <a:pt x="11841" y="6631"/>
                    <a:pt x="11167" y="6575"/>
                    <a:pt x="10312" y="6391"/>
                  </a:cubicBezTo>
                  <a:cubicBezTo>
                    <a:pt x="8121" y="5922"/>
                    <a:pt x="5200" y="5557"/>
                    <a:pt x="5200" y="5557"/>
                  </a:cubicBezTo>
                  <a:lnTo>
                    <a:pt x="5930" y="4035"/>
                  </a:lnTo>
                  <a:lnTo>
                    <a:pt x="1863" y="1853"/>
                  </a:lnTo>
                  <a:cubicBezTo>
                    <a:pt x="1863" y="1853"/>
                    <a:pt x="626" y="3958"/>
                    <a:pt x="313" y="4868"/>
                  </a:cubicBezTo>
                  <a:cubicBezTo>
                    <a:pt x="0" y="5779"/>
                    <a:pt x="39" y="7183"/>
                    <a:pt x="977" y="8331"/>
                  </a:cubicBezTo>
                  <a:cubicBezTo>
                    <a:pt x="1916" y="9478"/>
                    <a:pt x="6784" y="9390"/>
                    <a:pt x="9920" y="9459"/>
                  </a:cubicBezTo>
                  <a:cubicBezTo>
                    <a:pt x="10289" y="9467"/>
                    <a:pt x="10647" y="9472"/>
                    <a:pt x="10990" y="9472"/>
                  </a:cubicBezTo>
                  <a:cubicBezTo>
                    <a:pt x="13563" y="9472"/>
                    <a:pt x="15378" y="9222"/>
                    <a:pt x="15975" y="8486"/>
                  </a:cubicBezTo>
                  <a:cubicBezTo>
                    <a:pt x="16653" y="7652"/>
                    <a:pt x="17576" y="6967"/>
                    <a:pt x="18670" y="6601"/>
                  </a:cubicBezTo>
                  <a:cubicBezTo>
                    <a:pt x="19766" y="6238"/>
                    <a:pt x="19491" y="5140"/>
                    <a:pt x="19132" y="4034"/>
                  </a:cubicBezTo>
                  <a:cubicBezTo>
                    <a:pt x="18910" y="3349"/>
                    <a:pt x="18551" y="3218"/>
                    <a:pt x="18310" y="3218"/>
                  </a:cubicBezTo>
                  <a:cubicBezTo>
                    <a:pt x="18163" y="3218"/>
                    <a:pt x="18059" y="3267"/>
                    <a:pt x="18059" y="3267"/>
                  </a:cubicBezTo>
                  <a:cubicBezTo>
                    <a:pt x="18059" y="3267"/>
                    <a:pt x="19655" y="1237"/>
                    <a:pt x="19593" y="288"/>
                  </a:cubicBezTo>
                  <a:cubicBezTo>
                    <a:pt x="19580" y="88"/>
                    <a:pt x="19516" y="0"/>
                    <a:pt x="19408" y="0"/>
                  </a:cubicBezTo>
                  <a:close/>
                </a:path>
              </a:pathLst>
            </a:custGeom>
            <a:solidFill>
              <a:srgbClr val="F49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56;p43">
              <a:extLst>
                <a:ext uri="{FF2B5EF4-FFF2-40B4-BE49-F238E27FC236}">
                  <a16:creationId xmlns:a16="http://schemas.microsoft.com/office/drawing/2014/main" id="{42D16850-77C2-43CC-97AB-2A741952DE83}"/>
                </a:ext>
              </a:extLst>
            </p:cNvPr>
            <p:cNvSpPr/>
            <p:nvPr/>
          </p:nvSpPr>
          <p:spPr>
            <a:xfrm>
              <a:off x="6023081" y="1398489"/>
              <a:ext cx="465820" cy="698920"/>
            </a:xfrm>
            <a:custGeom>
              <a:avLst/>
              <a:gdLst/>
              <a:ahLst/>
              <a:cxnLst/>
              <a:rect l="l" t="t" r="r" b="b"/>
              <a:pathLst>
                <a:path w="11087" h="16635" extrusionOk="0">
                  <a:moveTo>
                    <a:pt x="10420" y="1"/>
                  </a:moveTo>
                  <a:cubicBezTo>
                    <a:pt x="9972" y="1"/>
                    <a:pt x="8130" y="1707"/>
                    <a:pt x="7713" y="2556"/>
                  </a:cubicBezTo>
                  <a:cubicBezTo>
                    <a:pt x="7248" y="3501"/>
                    <a:pt x="7927" y="3906"/>
                    <a:pt x="6978" y="4890"/>
                  </a:cubicBezTo>
                  <a:cubicBezTo>
                    <a:pt x="6705" y="5172"/>
                    <a:pt x="6194" y="5804"/>
                    <a:pt x="5757" y="7342"/>
                  </a:cubicBezTo>
                  <a:cubicBezTo>
                    <a:pt x="5494" y="8276"/>
                    <a:pt x="4411" y="11002"/>
                    <a:pt x="4411" y="11002"/>
                  </a:cubicBezTo>
                  <a:lnTo>
                    <a:pt x="3340" y="9774"/>
                  </a:lnTo>
                  <a:lnTo>
                    <a:pt x="0" y="12354"/>
                  </a:lnTo>
                  <a:cubicBezTo>
                    <a:pt x="0" y="12354"/>
                    <a:pt x="1876" y="14528"/>
                    <a:pt x="2502" y="15154"/>
                  </a:cubicBezTo>
                  <a:cubicBezTo>
                    <a:pt x="3030" y="15682"/>
                    <a:pt x="3900" y="16635"/>
                    <a:pt x="4913" y="16635"/>
                  </a:cubicBezTo>
                  <a:cubicBezTo>
                    <a:pt x="5099" y="16635"/>
                    <a:pt x="5290" y="16602"/>
                    <a:pt x="5485" y="16529"/>
                  </a:cubicBezTo>
                  <a:cubicBezTo>
                    <a:pt x="6737" y="16060"/>
                    <a:pt x="7448" y="12907"/>
                    <a:pt x="7768" y="10682"/>
                  </a:cubicBezTo>
                  <a:cubicBezTo>
                    <a:pt x="8097" y="8394"/>
                    <a:pt x="8341" y="7304"/>
                    <a:pt x="8479" y="6853"/>
                  </a:cubicBezTo>
                  <a:cubicBezTo>
                    <a:pt x="8617" y="6400"/>
                    <a:pt x="10671" y="4400"/>
                    <a:pt x="10878" y="3448"/>
                  </a:cubicBezTo>
                  <a:cubicBezTo>
                    <a:pt x="11087" y="2494"/>
                    <a:pt x="10618" y="541"/>
                    <a:pt x="10514" y="71"/>
                  </a:cubicBezTo>
                  <a:cubicBezTo>
                    <a:pt x="10504" y="23"/>
                    <a:pt x="10471" y="1"/>
                    <a:pt x="10420" y="1"/>
                  </a:cubicBezTo>
                  <a:close/>
                </a:path>
              </a:pathLst>
            </a:custGeom>
            <a:solidFill>
              <a:srgbClr val="F49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57;p43">
              <a:extLst>
                <a:ext uri="{FF2B5EF4-FFF2-40B4-BE49-F238E27FC236}">
                  <a16:creationId xmlns:a16="http://schemas.microsoft.com/office/drawing/2014/main" id="{76B43D1D-FBB5-44AB-B172-2D0CB85F150D}"/>
                </a:ext>
              </a:extLst>
            </p:cNvPr>
            <p:cNvSpPr/>
            <p:nvPr/>
          </p:nvSpPr>
          <p:spPr>
            <a:xfrm>
              <a:off x="5139050" y="1505710"/>
              <a:ext cx="312382" cy="472501"/>
            </a:xfrm>
            <a:custGeom>
              <a:avLst/>
              <a:gdLst/>
              <a:ahLst/>
              <a:cxnLst/>
              <a:rect l="l" t="t" r="r" b="b"/>
              <a:pathLst>
                <a:path w="7435" h="11246" extrusionOk="0">
                  <a:moveTo>
                    <a:pt x="6574" y="1"/>
                  </a:moveTo>
                  <a:cubicBezTo>
                    <a:pt x="6574" y="1"/>
                    <a:pt x="5218" y="211"/>
                    <a:pt x="4070" y="1931"/>
                  </a:cubicBezTo>
                  <a:cubicBezTo>
                    <a:pt x="2922" y="3653"/>
                    <a:pt x="1" y="8837"/>
                    <a:pt x="1" y="8837"/>
                  </a:cubicBezTo>
                  <a:lnTo>
                    <a:pt x="5000" y="11245"/>
                  </a:lnTo>
                  <a:lnTo>
                    <a:pt x="5948" y="9158"/>
                  </a:lnTo>
                  <a:cubicBezTo>
                    <a:pt x="7123" y="8223"/>
                    <a:pt x="7370" y="5283"/>
                    <a:pt x="7435" y="3001"/>
                  </a:cubicBezTo>
                  <a:lnTo>
                    <a:pt x="65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8;p43">
              <a:extLst>
                <a:ext uri="{FF2B5EF4-FFF2-40B4-BE49-F238E27FC236}">
                  <a16:creationId xmlns:a16="http://schemas.microsoft.com/office/drawing/2014/main" id="{A76B2454-1CE4-4B08-B5E7-8B163281311C}"/>
                </a:ext>
              </a:extLst>
            </p:cNvPr>
            <p:cNvSpPr/>
            <p:nvPr/>
          </p:nvSpPr>
          <p:spPr>
            <a:xfrm>
              <a:off x="5579532" y="937255"/>
              <a:ext cx="523087" cy="381790"/>
            </a:xfrm>
            <a:custGeom>
              <a:avLst/>
              <a:gdLst/>
              <a:ahLst/>
              <a:cxnLst/>
              <a:rect l="l" t="t" r="r" b="b"/>
              <a:pathLst>
                <a:path w="12450" h="9087" extrusionOk="0">
                  <a:moveTo>
                    <a:pt x="5240" y="1"/>
                  </a:moveTo>
                  <a:cubicBezTo>
                    <a:pt x="2361" y="1"/>
                    <a:pt x="737" y="1938"/>
                    <a:pt x="223" y="4598"/>
                  </a:cubicBezTo>
                  <a:cubicBezTo>
                    <a:pt x="1" y="5751"/>
                    <a:pt x="155" y="7450"/>
                    <a:pt x="539" y="8209"/>
                  </a:cubicBezTo>
                  <a:cubicBezTo>
                    <a:pt x="836" y="8795"/>
                    <a:pt x="1177" y="9087"/>
                    <a:pt x="1621" y="9087"/>
                  </a:cubicBezTo>
                  <a:cubicBezTo>
                    <a:pt x="1922" y="9087"/>
                    <a:pt x="2269" y="8954"/>
                    <a:pt x="2682" y="8688"/>
                  </a:cubicBezTo>
                  <a:cubicBezTo>
                    <a:pt x="3548" y="8132"/>
                    <a:pt x="4265" y="7386"/>
                    <a:pt x="4861" y="6730"/>
                  </a:cubicBezTo>
                  <a:cubicBezTo>
                    <a:pt x="5600" y="5917"/>
                    <a:pt x="6155" y="5243"/>
                    <a:pt x="6573" y="5243"/>
                  </a:cubicBezTo>
                  <a:cubicBezTo>
                    <a:pt x="6603" y="5243"/>
                    <a:pt x="6632" y="5247"/>
                    <a:pt x="6660" y="5254"/>
                  </a:cubicBezTo>
                  <a:cubicBezTo>
                    <a:pt x="6660" y="5254"/>
                    <a:pt x="10898" y="6147"/>
                    <a:pt x="11007" y="6147"/>
                  </a:cubicBezTo>
                  <a:cubicBezTo>
                    <a:pt x="11007" y="6147"/>
                    <a:pt x="11007" y="6147"/>
                    <a:pt x="11007" y="6147"/>
                  </a:cubicBezTo>
                  <a:cubicBezTo>
                    <a:pt x="11087" y="6143"/>
                    <a:pt x="12449" y="1775"/>
                    <a:pt x="7555" y="359"/>
                  </a:cubicBezTo>
                  <a:cubicBezTo>
                    <a:pt x="6708" y="114"/>
                    <a:pt x="5937" y="1"/>
                    <a:pt x="5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9;p43">
              <a:extLst>
                <a:ext uri="{FF2B5EF4-FFF2-40B4-BE49-F238E27FC236}">
                  <a16:creationId xmlns:a16="http://schemas.microsoft.com/office/drawing/2014/main" id="{40861D3D-1DBB-42BD-8C15-04E13A3842F1}"/>
                </a:ext>
              </a:extLst>
            </p:cNvPr>
            <p:cNvSpPr/>
            <p:nvPr/>
          </p:nvSpPr>
          <p:spPr>
            <a:xfrm>
              <a:off x="5731793" y="1146697"/>
              <a:ext cx="322885" cy="362800"/>
            </a:xfrm>
            <a:custGeom>
              <a:avLst/>
              <a:gdLst/>
              <a:ahLst/>
              <a:cxnLst/>
              <a:rect l="l" t="t" r="r" b="b"/>
              <a:pathLst>
                <a:path w="7685" h="8635" extrusionOk="0">
                  <a:moveTo>
                    <a:pt x="2899" y="0"/>
                  </a:moveTo>
                  <a:cubicBezTo>
                    <a:pt x="2319" y="0"/>
                    <a:pt x="2223" y="282"/>
                    <a:pt x="2057" y="729"/>
                  </a:cubicBezTo>
                  <a:cubicBezTo>
                    <a:pt x="2057" y="729"/>
                    <a:pt x="1" y="7417"/>
                    <a:pt x="5629" y="8635"/>
                  </a:cubicBezTo>
                  <a:lnTo>
                    <a:pt x="7685" y="974"/>
                  </a:lnTo>
                  <a:cubicBezTo>
                    <a:pt x="7685" y="974"/>
                    <a:pt x="5019" y="198"/>
                    <a:pt x="3132" y="13"/>
                  </a:cubicBezTo>
                  <a:cubicBezTo>
                    <a:pt x="3047" y="4"/>
                    <a:pt x="2970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60;p43">
              <a:extLst>
                <a:ext uri="{FF2B5EF4-FFF2-40B4-BE49-F238E27FC236}">
                  <a16:creationId xmlns:a16="http://schemas.microsoft.com/office/drawing/2014/main" id="{05D7F380-1BA0-4028-B256-E5C144E56894}"/>
                </a:ext>
              </a:extLst>
            </p:cNvPr>
            <p:cNvSpPr/>
            <p:nvPr/>
          </p:nvSpPr>
          <p:spPr>
            <a:xfrm>
              <a:off x="5786244" y="1108968"/>
              <a:ext cx="77854" cy="74913"/>
            </a:xfrm>
            <a:custGeom>
              <a:avLst/>
              <a:gdLst/>
              <a:ahLst/>
              <a:cxnLst/>
              <a:rect l="l" t="t" r="r" b="b"/>
              <a:pathLst>
                <a:path w="1853" h="1783" extrusionOk="0">
                  <a:moveTo>
                    <a:pt x="891" y="1"/>
                  </a:moveTo>
                  <a:cubicBezTo>
                    <a:pt x="398" y="1"/>
                    <a:pt x="0" y="400"/>
                    <a:pt x="0" y="891"/>
                  </a:cubicBezTo>
                  <a:cubicBezTo>
                    <a:pt x="0" y="1252"/>
                    <a:pt x="218" y="1576"/>
                    <a:pt x="551" y="1715"/>
                  </a:cubicBezTo>
                  <a:cubicBezTo>
                    <a:pt x="661" y="1761"/>
                    <a:pt x="776" y="1783"/>
                    <a:pt x="890" y="1783"/>
                  </a:cubicBezTo>
                  <a:cubicBezTo>
                    <a:pt x="1122" y="1783"/>
                    <a:pt x="1351" y="1692"/>
                    <a:pt x="1521" y="1522"/>
                  </a:cubicBezTo>
                  <a:cubicBezTo>
                    <a:pt x="1775" y="1267"/>
                    <a:pt x="1852" y="884"/>
                    <a:pt x="1713" y="551"/>
                  </a:cubicBezTo>
                  <a:cubicBezTo>
                    <a:pt x="1576" y="218"/>
                    <a:pt x="1252" y="1"/>
                    <a:pt x="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61;p43">
              <a:extLst>
                <a:ext uri="{FF2B5EF4-FFF2-40B4-BE49-F238E27FC236}">
                  <a16:creationId xmlns:a16="http://schemas.microsoft.com/office/drawing/2014/main" id="{80F662B3-9CF4-4ED6-9394-0902CAFD32B9}"/>
                </a:ext>
              </a:extLst>
            </p:cNvPr>
            <p:cNvSpPr/>
            <p:nvPr/>
          </p:nvSpPr>
          <p:spPr>
            <a:xfrm>
              <a:off x="5480881" y="1730109"/>
              <a:ext cx="133566" cy="140708"/>
            </a:xfrm>
            <a:custGeom>
              <a:avLst/>
              <a:gdLst/>
              <a:ahLst/>
              <a:cxnLst/>
              <a:rect l="l" t="t" r="r" b="b"/>
              <a:pathLst>
                <a:path w="3179" h="3349" extrusionOk="0">
                  <a:moveTo>
                    <a:pt x="1487" y="0"/>
                  </a:moveTo>
                  <a:cubicBezTo>
                    <a:pt x="1466" y="0"/>
                    <a:pt x="1446" y="10"/>
                    <a:pt x="1433" y="29"/>
                  </a:cubicBezTo>
                  <a:cubicBezTo>
                    <a:pt x="1344" y="168"/>
                    <a:pt x="1120" y="449"/>
                    <a:pt x="739" y="483"/>
                  </a:cubicBezTo>
                  <a:cubicBezTo>
                    <a:pt x="710" y="486"/>
                    <a:pt x="680" y="488"/>
                    <a:pt x="651" y="488"/>
                  </a:cubicBezTo>
                  <a:cubicBezTo>
                    <a:pt x="453" y="488"/>
                    <a:pt x="261" y="420"/>
                    <a:pt x="108" y="292"/>
                  </a:cubicBezTo>
                  <a:cubicBezTo>
                    <a:pt x="95" y="282"/>
                    <a:pt x="81" y="277"/>
                    <a:pt x="66" y="277"/>
                  </a:cubicBezTo>
                  <a:cubicBezTo>
                    <a:pt x="32" y="277"/>
                    <a:pt x="0" y="305"/>
                    <a:pt x="1" y="344"/>
                  </a:cubicBezTo>
                  <a:lnTo>
                    <a:pt x="74" y="1170"/>
                  </a:lnTo>
                  <a:cubicBezTo>
                    <a:pt x="232" y="2668"/>
                    <a:pt x="1776" y="3348"/>
                    <a:pt x="1776" y="3348"/>
                  </a:cubicBezTo>
                  <a:cubicBezTo>
                    <a:pt x="1776" y="3348"/>
                    <a:pt x="3179" y="2409"/>
                    <a:pt x="3072" y="906"/>
                  </a:cubicBezTo>
                  <a:lnTo>
                    <a:pt x="3000" y="81"/>
                  </a:lnTo>
                  <a:cubicBezTo>
                    <a:pt x="2995" y="46"/>
                    <a:pt x="2966" y="24"/>
                    <a:pt x="2936" y="24"/>
                  </a:cubicBezTo>
                  <a:cubicBezTo>
                    <a:pt x="2918" y="24"/>
                    <a:pt x="2900" y="32"/>
                    <a:pt x="2887" y="48"/>
                  </a:cubicBezTo>
                  <a:cubicBezTo>
                    <a:pt x="2738" y="223"/>
                    <a:pt x="2526" y="329"/>
                    <a:pt x="2297" y="346"/>
                  </a:cubicBezTo>
                  <a:cubicBezTo>
                    <a:pt x="2272" y="348"/>
                    <a:pt x="2248" y="349"/>
                    <a:pt x="2224" y="349"/>
                  </a:cubicBezTo>
                  <a:cubicBezTo>
                    <a:pt x="1883" y="349"/>
                    <a:pt x="1639" y="134"/>
                    <a:pt x="1535" y="20"/>
                  </a:cubicBezTo>
                  <a:cubicBezTo>
                    <a:pt x="1522" y="7"/>
                    <a:pt x="1504" y="0"/>
                    <a:pt x="1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2627;p76">
            <a:extLst>
              <a:ext uri="{FF2B5EF4-FFF2-40B4-BE49-F238E27FC236}">
                <a16:creationId xmlns:a16="http://schemas.microsoft.com/office/drawing/2014/main" id="{CCC204D3-4093-47AA-B4FD-AF166D878EA4}"/>
              </a:ext>
            </a:extLst>
          </p:cNvPr>
          <p:cNvGrpSpPr/>
          <p:nvPr/>
        </p:nvGrpSpPr>
        <p:grpSpPr>
          <a:xfrm>
            <a:off x="2541784" y="-2278"/>
            <a:ext cx="2108450" cy="1895093"/>
            <a:chOff x="4912509" y="2446507"/>
            <a:chExt cx="2416666" cy="2058718"/>
          </a:xfrm>
        </p:grpSpPr>
        <p:sp>
          <p:nvSpPr>
            <p:cNvPr id="131" name="Google Shape;2628;p76">
              <a:extLst>
                <a:ext uri="{FF2B5EF4-FFF2-40B4-BE49-F238E27FC236}">
                  <a16:creationId xmlns:a16="http://schemas.microsoft.com/office/drawing/2014/main" id="{CBE6AD3A-F6B3-4B57-8877-1BF6F814605D}"/>
                </a:ext>
              </a:extLst>
            </p:cNvPr>
            <p:cNvSpPr/>
            <p:nvPr/>
          </p:nvSpPr>
          <p:spPr>
            <a:xfrm>
              <a:off x="5574922" y="4106759"/>
              <a:ext cx="640273" cy="205907"/>
            </a:xfrm>
            <a:custGeom>
              <a:avLst/>
              <a:gdLst/>
              <a:ahLst/>
              <a:cxnLst/>
              <a:rect l="l" t="t" r="r" b="b"/>
              <a:pathLst>
                <a:path w="26403" h="8491" extrusionOk="0">
                  <a:moveTo>
                    <a:pt x="16699" y="0"/>
                  </a:moveTo>
                  <a:cubicBezTo>
                    <a:pt x="15623" y="0"/>
                    <a:pt x="14292" y="80"/>
                    <a:pt x="13064" y="115"/>
                  </a:cubicBezTo>
                  <a:cubicBezTo>
                    <a:pt x="10137" y="199"/>
                    <a:pt x="6164" y="115"/>
                    <a:pt x="7110" y="872"/>
                  </a:cubicBezTo>
                  <a:cubicBezTo>
                    <a:pt x="8056" y="1629"/>
                    <a:pt x="11674" y="1354"/>
                    <a:pt x="10327" y="2048"/>
                  </a:cubicBezTo>
                  <a:cubicBezTo>
                    <a:pt x="9485" y="2483"/>
                    <a:pt x="8541" y="2610"/>
                    <a:pt x="7573" y="2610"/>
                  </a:cubicBezTo>
                  <a:cubicBezTo>
                    <a:pt x="6204" y="2610"/>
                    <a:pt x="4789" y="2355"/>
                    <a:pt x="3552" y="2355"/>
                  </a:cubicBezTo>
                  <a:cubicBezTo>
                    <a:pt x="2417" y="2355"/>
                    <a:pt x="1432" y="2570"/>
                    <a:pt x="771" y="3392"/>
                  </a:cubicBezTo>
                  <a:cubicBezTo>
                    <a:pt x="1" y="4349"/>
                    <a:pt x="2220" y="4514"/>
                    <a:pt x="4851" y="4514"/>
                  </a:cubicBezTo>
                  <a:cubicBezTo>
                    <a:pt x="6233" y="4514"/>
                    <a:pt x="7728" y="4469"/>
                    <a:pt x="8963" y="4469"/>
                  </a:cubicBezTo>
                  <a:cubicBezTo>
                    <a:pt x="11159" y="4469"/>
                    <a:pt x="12534" y="4612"/>
                    <a:pt x="10989" y="5410"/>
                  </a:cubicBezTo>
                  <a:cubicBezTo>
                    <a:pt x="7360" y="7285"/>
                    <a:pt x="6741" y="8490"/>
                    <a:pt x="9741" y="8490"/>
                  </a:cubicBezTo>
                  <a:cubicBezTo>
                    <a:pt x="10104" y="8490"/>
                    <a:pt x="10520" y="8473"/>
                    <a:pt x="10989" y="8437"/>
                  </a:cubicBezTo>
                  <a:cubicBezTo>
                    <a:pt x="11745" y="8378"/>
                    <a:pt x="12523" y="8358"/>
                    <a:pt x="13287" y="8358"/>
                  </a:cubicBezTo>
                  <a:cubicBezTo>
                    <a:pt x="15060" y="8358"/>
                    <a:pt x="16756" y="8468"/>
                    <a:pt x="17911" y="8468"/>
                  </a:cubicBezTo>
                  <a:cubicBezTo>
                    <a:pt x="19126" y="8468"/>
                    <a:pt x="19742" y="8346"/>
                    <a:pt x="19221" y="7847"/>
                  </a:cubicBezTo>
                  <a:cubicBezTo>
                    <a:pt x="17991" y="6670"/>
                    <a:pt x="17991" y="6756"/>
                    <a:pt x="20924" y="6503"/>
                  </a:cubicBezTo>
                  <a:cubicBezTo>
                    <a:pt x="23858" y="6250"/>
                    <a:pt x="24047" y="4989"/>
                    <a:pt x="21491" y="4739"/>
                  </a:cubicBezTo>
                  <a:cubicBezTo>
                    <a:pt x="18937" y="4487"/>
                    <a:pt x="20140" y="3562"/>
                    <a:pt x="23275" y="3225"/>
                  </a:cubicBezTo>
                  <a:cubicBezTo>
                    <a:pt x="26240" y="2908"/>
                    <a:pt x="26402" y="1614"/>
                    <a:pt x="22897" y="1614"/>
                  </a:cubicBezTo>
                  <a:cubicBezTo>
                    <a:pt x="22693" y="1614"/>
                    <a:pt x="22477" y="1619"/>
                    <a:pt x="22249" y="1628"/>
                  </a:cubicBezTo>
                  <a:cubicBezTo>
                    <a:pt x="20904" y="1682"/>
                    <a:pt x="19984" y="1728"/>
                    <a:pt x="19380" y="1728"/>
                  </a:cubicBezTo>
                  <a:cubicBezTo>
                    <a:pt x="18113" y="1728"/>
                    <a:pt x="18235" y="1528"/>
                    <a:pt x="18748" y="787"/>
                  </a:cubicBezTo>
                  <a:cubicBezTo>
                    <a:pt x="19187" y="153"/>
                    <a:pt x="18188" y="0"/>
                    <a:pt x="16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629;p76">
              <a:extLst>
                <a:ext uri="{FF2B5EF4-FFF2-40B4-BE49-F238E27FC236}">
                  <a16:creationId xmlns:a16="http://schemas.microsoft.com/office/drawing/2014/main" id="{D1AF6DFE-768E-4EA2-95A1-2079CF6A91B2}"/>
                </a:ext>
              </a:extLst>
            </p:cNvPr>
            <p:cNvSpPr/>
            <p:nvPr/>
          </p:nvSpPr>
          <p:spPr>
            <a:xfrm>
              <a:off x="6085118" y="4294090"/>
              <a:ext cx="194243" cy="48476"/>
            </a:xfrm>
            <a:custGeom>
              <a:avLst/>
              <a:gdLst/>
              <a:ahLst/>
              <a:cxnLst/>
              <a:rect l="l" t="t" r="r" b="b"/>
              <a:pathLst>
                <a:path w="8010" h="1999" extrusionOk="0">
                  <a:moveTo>
                    <a:pt x="2820" y="1"/>
                  </a:moveTo>
                  <a:cubicBezTo>
                    <a:pt x="1575" y="1"/>
                    <a:pt x="0" y="753"/>
                    <a:pt x="1203" y="979"/>
                  </a:cubicBezTo>
                  <a:cubicBezTo>
                    <a:pt x="2356" y="1195"/>
                    <a:pt x="1784" y="1999"/>
                    <a:pt x="2992" y="1999"/>
                  </a:cubicBezTo>
                  <a:cubicBezTo>
                    <a:pt x="3045" y="1999"/>
                    <a:pt x="3100" y="1997"/>
                    <a:pt x="3160" y="1994"/>
                  </a:cubicBezTo>
                  <a:cubicBezTo>
                    <a:pt x="4589" y="1920"/>
                    <a:pt x="8010" y="1957"/>
                    <a:pt x="6619" y="1543"/>
                  </a:cubicBezTo>
                  <a:cubicBezTo>
                    <a:pt x="5228" y="1129"/>
                    <a:pt x="3984" y="964"/>
                    <a:pt x="4474" y="765"/>
                  </a:cubicBezTo>
                  <a:cubicBezTo>
                    <a:pt x="4964" y="566"/>
                    <a:pt x="4852" y="1"/>
                    <a:pt x="2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630;p76">
              <a:extLst>
                <a:ext uri="{FF2B5EF4-FFF2-40B4-BE49-F238E27FC236}">
                  <a16:creationId xmlns:a16="http://schemas.microsoft.com/office/drawing/2014/main" id="{8EE43B88-EFB2-4DAE-AFC5-77C9B52FC905}"/>
                </a:ext>
              </a:extLst>
            </p:cNvPr>
            <p:cNvSpPr/>
            <p:nvPr/>
          </p:nvSpPr>
          <p:spPr>
            <a:xfrm>
              <a:off x="6090744" y="3944454"/>
              <a:ext cx="130780" cy="110362"/>
            </a:xfrm>
            <a:custGeom>
              <a:avLst/>
              <a:gdLst/>
              <a:ahLst/>
              <a:cxnLst/>
              <a:rect l="l" t="t" r="r" b="b"/>
              <a:pathLst>
                <a:path w="5393" h="4551" extrusionOk="0">
                  <a:moveTo>
                    <a:pt x="1167" y="1"/>
                  </a:moveTo>
                  <a:lnTo>
                    <a:pt x="1" y="4551"/>
                  </a:lnTo>
                  <a:lnTo>
                    <a:pt x="5392" y="455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631;p76">
              <a:extLst>
                <a:ext uri="{FF2B5EF4-FFF2-40B4-BE49-F238E27FC236}">
                  <a16:creationId xmlns:a16="http://schemas.microsoft.com/office/drawing/2014/main" id="{1F273475-706D-49C9-AEF2-F016B9833FEA}"/>
                </a:ext>
              </a:extLst>
            </p:cNvPr>
            <p:cNvSpPr/>
            <p:nvPr/>
          </p:nvSpPr>
          <p:spPr>
            <a:xfrm>
              <a:off x="6138056" y="3963999"/>
              <a:ext cx="30094" cy="71319"/>
            </a:xfrm>
            <a:custGeom>
              <a:avLst/>
              <a:gdLst/>
              <a:ahLst/>
              <a:cxnLst/>
              <a:rect l="l" t="t" r="r" b="b"/>
              <a:pathLst>
                <a:path w="1241" h="2941" extrusionOk="0">
                  <a:moveTo>
                    <a:pt x="808" y="1"/>
                  </a:moveTo>
                  <a:cubicBezTo>
                    <a:pt x="625" y="238"/>
                    <a:pt x="355" y="395"/>
                    <a:pt x="1" y="471"/>
                  </a:cubicBezTo>
                  <a:lnTo>
                    <a:pt x="1" y="814"/>
                  </a:lnTo>
                  <a:lnTo>
                    <a:pt x="73" y="814"/>
                  </a:lnTo>
                  <a:cubicBezTo>
                    <a:pt x="243" y="814"/>
                    <a:pt x="352" y="826"/>
                    <a:pt x="401" y="850"/>
                  </a:cubicBezTo>
                  <a:cubicBezTo>
                    <a:pt x="450" y="873"/>
                    <a:pt x="481" y="908"/>
                    <a:pt x="492" y="954"/>
                  </a:cubicBezTo>
                  <a:cubicBezTo>
                    <a:pt x="502" y="999"/>
                    <a:pt x="508" y="1137"/>
                    <a:pt x="508" y="1365"/>
                  </a:cubicBezTo>
                  <a:lnTo>
                    <a:pt x="508" y="2940"/>
                  </a:lnTo>
                  <a:lnTo>
                    <a:pt x="1241" y="2940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632;p76">
              <a:extLst>
                <a:ext uri="{FF2B5EF4-FFF2-40B4-BE49-F238E27FC236}">
                  <a16:creationId xmlns:a16="http://schemas.microsoft.com/office/drawing/2014/main" id="{13459880-1E27-4233-8B8E-697D3E6608E7}"/>
                </a:ext>
              </a:extLst>
            </p:cNvPr>
            <p:cNvSpPr/>
            <p:nvPr/>
          </p:nvSpPr>
          <p:spPr>
            <a:xfrm>
              <a:off x="6471542" y="4178466"/>
              <a:ext cx="108543" cy="106603"/>
            </a:xfrm>
            <a:custGeom>
              <a:avLst/>
              <a:gdLst/>
              <a:ahLst/>
              <a:cxnLst/>
              <a:rect l="l" t="t" r="r" b="b"/>
              <a:pathLst>
                <a:path w="4476" h="4396" extrusionOk="0">
                  <a:moveTo>
                    <a:pt x="1" y="1"/>
                  </a:moveTo>
                  <a:lnTo>
                    <a:pt x="270" y="2927"/>
                  </a:lnTo>
                  <a:lnTo>
                    <a:pt x="4476" y="4395"/>
                  </a:lnTo>
                  <a:lnTo>
                    <a:pt x="2771" y="7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633;p76">
              <a:extLst>
                <a:ext uri="{FF2B5EF4-FFF2-40B4-BE49-F238E27FC236}">
                  <a16:creationId xmlns:a16="http://schemas.microsoft.com/office/drawing/2014/main" id="{5B281998-196F-40EA-9ACC-1972A6A0FA85}"/>
                </a:ext>
              </a:extLst>
            </p:cNvPr>
            <p:cNvSpPr/>
            <p:nvPr/>
          </p:nvSpPr>
          <p:spPr>
            <a:xfrm>
              <a:off x="6423818" y="4178466"/>
              <a:ext cx="114945" cy="146082"/>
            </a:xfrm>
            <a:custGeom>
              <a:avLst/>
              <a:gdLst/>
              <a:ahLst/>
              <a:cxnLst/>
              <a:rect l="l" t="t" r="r" b="b"/>
              <a:pathLst>
                <a:path w="4740" h="6024" extrusionOk="0">
                  <a:moveTo>
                    <a:pt x="1969" y="1"/>
                  </a:moveTo>
                  <a:lnTo>
                    <a:pt x="0" y="4555"/>
                  </a:lnTo>
                  <a:lnTo>
                    <a:pt x="4206" y="6023"/>
                  </a:lnTo>
                  <a:lnTo>
                    <a:pt x="4739" y="775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634;p76">
              <a:extLst>
                <a:ext uri="{FF2B5EF4-FFF2-40B4-BE49-F238E27FC236}">
                  <a16:creationId xmlns:a16="http://schemas.microsoft.com/office/drawing/2014/main" id="{00BB1F84-024B-4174-8E2C-110BB508793B}"/>
                </a:ext>
              </a:extLst>
            </p:cNvPr>
            <p:cNvSpPr/>
            <p:nvPr/>
          </p:nvSpPr>
          <p:spPr>
            <a:xfrm>
              <a:off x="6459417" y="4211034"/>
              <a:ext cx="54393" cy="75078"/>
            </a:xfrm>
            <a:custGeom>
              <a:avLst/>
              <a:gdLst/>
              <a:ahLst/>
              <a:cxnLst/>
              <a:rect l="l" t="t" r="r" b="b"/>
              <a:pathLst>
                <a:path w="2243" h="3096" extrusionOk="0">
                  <a:moveTo>
                    <a:pt x="1304" y="0"/>
                  </a:moveTo>
                  <a:cubicBezTo>
                    <a:pt x="1280" y="0"/>
                    <a:pt x="1258" y="1"/>
                    <a:pt x="1235" y="3"/>
                  </a:cubicBezTo>
                  <a:cubicBezTo>
                    <a:pt x="1130" y="14"/>
                    <a:pt x="1029" y="53"/>
                    <a:pt x="945" y="116"/>
                  </a:cubicBezTo>
                  <a:cubicBezTo>
                    <a:pt x="858" y="180"/>
                    <a:pt x="794" y="252"/>
                    <a:pt x="752" y="333"/>
                  </a:cubicBezTo>
                  <a:cubicBezTo>
                    <a:pt x="709" y="414"/>
                    <a:pt x="664" y="530"/>
                    <a:pt x="615" y="680"/>
                  </a:cubicBezTo>
                  <a:lnTo>
                    <a:pt x="584" y="778"/>
                  </a:lnTo>
                  <a:lnTo>
                    <a:pt x="1181" y="970"/>
                  </a:lnTo>
                  <a:lnTo>
                    <a:pt x="1259" y="714"/>
                  </a:lnTo>
                  <a:cubicBezTo>
                    <a:pt x="1296" y="596"/>
                    <a:pt x="1332" y="520"/>
                    <a:pt x="1369" y="489"/>
                  </a:cubicBezTo>
                  <a:cubicBezTo>
                    <a:pt x="1393" y="468"/>
                    <a:pt x="1421" y="457"/>
                    <a:pt x="1451" y="457"/>
                  </a:cubicBezTo>
                  <a:cubicBezTo>
                    <a:pt x="1466" y="457"/>
                    <a:pt x="1482" y="460"/>
                    <a:pt x="1499" y="466"/>
                  </a:cubicBezTo>
                  <a:cubicBezTo>
                    <a:pt x="1549" y="482"/>
                    <a:pt x="1581" y="512"/>
                    <a:pt x="1595" y="556"/>
                  </a:cubicBezTo>
                  <a:cubicBezTo>
                    <a:pt x="1608" y="600"/>
                    <a:pt x="1604" y="659"/>
                    <a:pt x="1582" y="731"/>
                  </a:cubicBezTo>
                  <a:cubicBezTo>
                    <a:pt x="1553" y="826"/>
                    <a:pt x="1473" y="944"/>
                    <a:pt x="1339" y="1091"/>
                  </a:cubicBezTo>
                  <a:cubicBezTo>
                    <a:pt x="1205" y="1236"/>
                    <a:pt x="805" y="1606"/>
                    <a:pt x="129" y="2209"/>
                  </a:cubicBezTo>
                  <a:lnTo>
                    <a:pt x="0" y="2616"/>
                  </a:lnTo>
                  <a:lnTo>
                    <a:pt x="1508" y="3096"/>
                  </a:lnTo>
                  <a:lnTo>
                    <a:pt x="1649" y="2608"/>
                  </a:lnTo>
                  <a:lnTo>
                    <a:pt x="904" y="2371"/>
                  </a:lnTo>
                  <a:cubicBezTo>
                    <a:pt x="1459" y="1910"/>
                    <a:pt x="1798" y="1608"/>
                    <a:pt x="1925" y="1457"/>
                  </a:cubicBezTo>
                  <a:cubicBezTo>
                    <a:pt x="2052" y="1308"/>
                    <a:pt x="2138" y="1156"/>
                    <a:pt x="2183" y="1001"/>
                  </a:cubicBezTo>
                  <a:cubicBezTo>
                    <a:pt x="2242" y="799"/>
                    <a:pt x="2223" y="612"/>
                    <a:pt x="2128" y="438"/>
                  </a:cubicBezTo>
                  <a:cubicBezTo>
                    <a:pt x="2034" y="263"/>
                    <a:pt x="1857" y="135"/>
                    <a:pt x="1597" y="51"/>
                  </a:cubicBezTo>
                  <a:cubicBezTo>
                    <a:pt x="1492" y="16"/>
                    <a:pt x="1394" y="0"/>
                    <a:pt x="1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2635;p76">
              <a:extLst>
                <a:ext uri="{FF2B5EF4-FFF2-40B4-BE49-F238E27FC236}">
                  <a16:creationId xmlns:a16="http://schemas.microsoft.com/office/drawing/2014/main" id="{0A1ED08A-7F2E-4369-B317-03E2B385CE12}"/>
                </a:ext>
              </a:extLst>
            </p:cNvPr>
            <p:cNvGrpSpPr/>
            <p:nvPr/>
          </p:nvGrpSpPr>
          <p:grpSpPr>
            <a:xfrm>
              <a:off x="4912509" y="2446507"/>
              <a:ext cx="653150" cy="2058718"/>
              <a:chOff x="4912509" y="2446507"/>
              <a:chExt cx="653150" cy="2058718"/>
            </a:xfrm>
          </p:grpSpPr>
          <p:sp>
            <p:nvSpPr>
              <p:cNvPr id="158" name="Google Shape;2636;p76">
                <a:extLst>
                  <a:ext uri="{FF2B5EF4-FFF2-40B4-BE49-F238E27FC236}">
                    <a16:creationId xmlns:a16="http://schemas.microsoft.com/office/drawing/2014/main" id="{2667EDB8-9826-4A38-B5EE-526CE486B754}"/>
                  </a:ext>
                </a:extLst>
              </p:cNvPr>
              <p:cNvSpPr/>
              <p:nvPr/>
            </p:nvSpPr>
            <p:spPr>
              <a:xfrm>
                <a:off x="4938175" y="4311125"/>
                <a:ext cx="600300" cy="194100"/>
              </a:xfrm>
              <a:prstGeom prst="ellipse">
                <a:avLst/>
              </a:prstGeom>
              <a:solidFill>
                <a:srgbClr val="183147">
                  <a:alpha val="29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637;p76">
                <a:extLst>
                  <a:ext uri="{FF2B5EF4-FFF2-40B4-BE49-F238E27FC236}">
                    <a16:creationId xmlns:a16="http://schemas.microsoft.com/office/drawing/2014/main" id="{CCDF297F-E8C8-405C-AA54-DA84A3F2CE86}"/>
                  </a:ext>
                </a:extLst>
              </p:cNvPr>
              <p:cNvSpPr/>
              <p:nvPr/>
            </p:nvSpPr>
            <p:spPr>
              <a:xfrm>
                <a:off x="5017027" y="3209242"/>
                <a:ext cx="338360" cy="517131"/>
              </a:xfrm>
              <a:custGeom>
                <a:avLst/>
                <a:gdLst/>
                <a:ahLst/>
                <a:cxnLst/>
                <a:rect l="l" t="t" r="r" b="b"/>
                <a:pathLst>
                  <a:path w="13953" h="21325" extrusionOk="0">
                    <a:moveTo>
                      <a:pt x="11564" y="1"/>
                    </a:moveTo>
                    <a:cubicBezTo>
                      <a:pt x="8286" y="1"/>
                      <a:pt x="1345" y="2533"/>
                      <a:pt x="1345" y="2533"/>
                    </a:cubicBezTo>
                    <a:cubicBezTo>
                      <a:pt x="360" y="5142"/>
                      <a:pt x="1" y="7596"/>
                      <a:pt x="1395" y="16496"/>
                    </a:cubicBezTo>
                    <a:cubicBezTo>
                      <a:pt x="1948" y="20027"/>
                      <a:pt x="3071" y="21325"/>
                      <a:pt x="4424" y="21325"/>
                    </a:cubicBezTo>
                    <a:cubicBezTo>
                      <a:pt x="8175" y="21325"/>
                      <a:pt x="13690" y="11347"/>
                      <a:pt x="13690" y="11347"/>
                    </a:cubicBezTo>
                    <a:cubicBezTo>
                      <a:pt x="13690" y="11347"/>
                      <a:pt x="13952" y="2770"/>
                      <a:pt x="13200" y="627"/>
                    </a:cubicBezTo>
                    <a:cubicBezTo>
                      <a:pt x="13043" y="178"/>
                      <a:pt x="12432" y="1"/>
                      <a:pt x="115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638;p76">
                <a:extLst>
                  <a:ext uri="{FF2B5EF4-FFF2-40B4-BE49-F238E27FC236}">
                    <a16:creationId xmlns:a16="http://schemas.microsoft.com/office/drawing/2014/main" id="{9E9BD14F-B446-4D87-9FE3-E39B1485B457}"/>
                  </a:ext>
                </a:extLst>
              </p:cNvPr>
              <p:cNvSpPr/>
              <p:nvPr/>
            </p:nvSpPr>
            <p:spPr>
              <a:xfrm>
                <a:off x="5211196" y="4278861"/>
                <a:ext cx="236559" cy="146446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6039" extrusionOk="0">
                    <a:moveTo>
                      <a:pt x="1718" y="1"/>
                    </a:moveTo>
                    <a:cubicBezTo>
                      <a:pt x="1095" y="1"/>
                      <a:pt x="572" y="317"/>
                      <a:pt x="418" y="1275"/>
                    </a:cubicBezTo>
                    <a:cubicBezTo>
                      <a:pt x="0" y="3867"/>
                      <a:pt x="766" y="4729"/>
                      <a:pt x="1501" y="4729"/>
                    </a:cubicBezTo>
                    <a:cubicBezTo>
                      <a:pt x="1562" y="4729"/>
                      <a:pt x="1624" y="4723"/>
                      <a:pt x="1684" y="4711"/>
                    </a:cubicBezTo>
                    <a:cubicBezTo>
                      <a:pt x="1827" y="4683"/>
                      <a:pt x="1951" y="4669"/>
                      <a:pt x="2064" y="4669"/>
                    </a:cubicBezTo>
                    <a:cubicBezTo>
                      <a:pt x="2571" y="4669"/>
                      <a:pt x="2866" y="4951"/>
                      <a:pt x="3677" y="5532"/>
                    </a:cubicBezTo>
                    <a:cubicBezTo>
                      <a:pt x="4224" y="5923"/>
                      <a:pt x="5303" y="6039"/>
                      <a:pt x="6315" y="6039"/>
                    </a:cubicBezTo>
                    <a:cubicBezTo>
                      <a:pt x="7145" y="6039"/>
                      <a:pt x="7929" y="5961"/>
                      <a:pt x="8342" y="5892"/>
                    </a:cubicBezTo>
                    <a:cubicBezTo>
                      <a:pt x="9258" y="5737"/>
                      <a:pt x="9754" y="4859"/>
                      <a:pt x="9107" y="4208"/>
                    </a:cubicBezTo>
                    <a:cubicBezTo>
                      <a:pt x="8461" y="3556"/>
                      <a:pt x="4692" y="2176"/>
                      <a:pt x="4497" y="1182"/>
                    </a:cubicBezTo>
                    <a:cubicBezTo>
                      <a:pt x="4497" y="1182"/>
                      <a:pt x="2921" y="1"/>
                      <a:pt x="1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639;p76">
                <a:extLst>
                  <a:ext uri="{FF2B5EF4-FFF2-40B4-BE49-F238E27FC236}">
                    <a16:creationId xmlns:a16="http://schemas.microsoft.com/office/drawing/2014/main" id="{F27E205F-FB53-4919-B460-89B340805EAE}"/>
                  </a:ext>
                </a:extLst>
              </p:cNvPr>
              <p:cNvSpPr/>
              <p:nvPr/>
            </p:nvSpPr>
            <p:spPr>
              <a:xfrm>
                <a:off x="5199023" y="3467481"/>
                <a:ext cx="152242" cy="864367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35644" extrusionOk="0">
                    <a:moveTo>
                      <a:pt x="6165" y="1"/>
                    </a:moveTo>
                    <a:lnTo>
                      <a:pt x="172" y="137"/>
                    </a:lnTo>
                    <a:cubicBezTo>
                      <a:pt x="172" y="137"/>
                      <a:pt x="175" y="11263"/>
                      <a:pt x="87" y="15732"/>
                    </a:cubicBezTo>
                    <a:cubicBezTo>
                      <a:pt x="1" y="20199"/>
                      <a:pt x="419" y="35462"/>
                      <a:pt x="927" y="35596"/>
                    </a:cubicBezTo>
                    <a:cubicBezTo>
                      <a:pt x="1040" y="35626"/>
                      <a:pt x="1344" y="35644"/>
                      <a:pt x="1749" y="35644"/>
                    </a:cubicBezTo>
                    <a:cubicBezTo>
                      <a:pt x="3176" y="35644"/>
                      <a:pt x="5863" y="35419"/>
                      <a:pt x="5895" y="34677"/>
                    </a:cubicBezTo>
                    <a:cubicBezTo>
                      <a:pt x="5935" y="33725"/>
                      <a:pt x="5630" y="20653"/>
                      <a:pt x="5753" y="15016"/>
                    </a:cubicBezTo>
                    <a:cubicBezTo>
                      <a:pt x="5876" y="9377"/>
                      <a:pt x="6278" y="4902"/>
                      <a:pt x="61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640;p76">
                <a:extLst>
                  <a:ext uri="{FF2B5EF4-FFF2-40B4-BE49-F238E27FC236}">
                    <a16:creationId xmlns:a16="http://schemas.microsoft.com/office/drawing/2014/main" id="{943A7193-B3EC-4E73-88D7-8180C5DBFD22}"/>
                  </a:ext>
                </a:extLst>
              </p:cNvPr>
              <p:cNvSpPr/>
              <p:nvPr/>
            </p:nvSpPr>
            <p:spPr>
              <a:xfrm>
                <a:off x="5020349" y="4333860"/>
                <a:ext cx="260930" cy="123554"/>
              </a:xfrm>
              <a:custGeom>
                <a:avLst/>
                <a:gdLst/>
                <a:ahLst/>
                <a:cxnLst/>
                <a:rect l="l" t="t" r="r" b="b"/>
                <a:pathLst>
                  <a:path w="10760" h="5095" extrusionOk="0">
                    <a:moveTo>
                      <a:pt x="4879" y="0"/>
                    </a:moveTo>
                    <a:lnTo>
                      <a:pt x="1030" y="88"/>
                    </a:lnTo>
                    <a:cubicBezTo>
                      <a:pt x="1" y="2846"/>
                      <a:pt x="1385" y="3078"/>
                      <a:pt x="2536" y="3118"/>
                    </a:cubicBezTo>
                    <a:cubicBezTo>
                      <a:pt x="3686" y="3159"/>
                      <a:pt x="3367" y="4233"/>
                      <a:pt x="5738" y="4845"/>
                    </a:cubicBezTo>
                    <a:cubicBezTo>
                      <a:pt x="6437" y="5026"/>
                      <a:pt x="7057" y="5095"/>
                      <a:pt x="7590" y="5095"/>
                    </a:cubicBezTo>
                    <a:cubicBezTo>
                      <a:pt x="8865" y="5095"/>
                      <a:pt x="9643" y="4700"/>
                      <a:pt x="9810" y="4484"/>
                    </a:cubicBezTo>
                    <a:cubicBezTo>
                      <a:pt x="10759" y="3263"/>
                      <a:pt x="6354" y="1698"/>
                      <a:pt x="4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641;p76">
                <a:extLst>
                  <a:ext uri="{FF2B5EF4-FFF2-40B4-BE49-F238E27FC236}">
                    <a16:creationId xmlns:a16="http://schemas.microsoft.com/office/drawing/2014/main" id="{E31C25FD-19AD-442B-96B9-10F75D095F26}"/>
                  </a:ext>
                </a:extLst>
              </p:cNvPr>
              <p:cNvSpPr/>
              <p:nvPr/>
            </p:nvSpPr>
            <p:spPr>
              <a:xfrm>
                <a:off x="5023792" y="3457708"/>
                <a:ext cx="189077" cy="907799"/>
              </a:xfrm>
              <a:custGeom>
                <a:avLst/>
                <a:gdLst/>
                <a:ahLst/>
                <a:cxnLst/>
                <a:rect l="l" t="t" r="r" b="b"/>
                <a:pathLst>
                  <a:path w="7797" h="37435" extrusionOk="0">
                    <a:moveTo>
                      <a:pt x="7796" y="0"/>
                    </a:moveTo>
                    <a:lnTo>
                      <a:pt x="362" y="684"/>
                    </a:lnTo>
                    <a:cubicBezTo>
                      <a:pt x="362" y="684"/>
                      <a:pt x="2589" y="15108"/>
                      <a:pt x="1588" y="18339"/>
                    </a:cubicBezTo>
                    <a:cubicBezTo>
                      <a:pt x="0" y="23458"/>
                      <a:pt x="378" y="36892"/>
                      <a:pt x="378" y="36892"/>
                    </a:cubicBezTo>
                    <a:cubicBezTo>
                      <a:pt x="378" y="36892"/>
                      <a:pt x="832" y="37393"/>
                      <a:pt x="2285" y="37432"/>
                    </a:cubicBezTo>
                    <a:cubicBezTo>
                      <a:pt x="2336" y="37434"/>
                      <a:pt x="2388" y="37434"/>
                      <a:pt x="2439" y="37434"/>
                    </a:cubicBezTo>
                    <a:cubicBezTo>
                      <a:pt x="3847" y="37434"/>
                      <a:pt x="5315" y="36924"/>
                      <a:pt x="5618" y="36916"/>
                    </a:cubicBezTo>
                    <a:cubicBezTo>
                      <a:pt x="5934" y="36909"/>
                      <a:pt x="5755" y="31863"/>
                      <a:pt x="6002" y="28856"/>
                    </a:cubicBezTo>
                    <a:cubicBezTo>
                      <a:pt x="6249" y="25849"/>
                      <a:pt x="7367" y="19850"/>
                      <a:pt x="7510" y="17832"/>
                    </a:cubicBezTo>
                    <a:cubicBezTo>
                      <a:pt x="7654" y="15814"/>
                      <a:pt x="7499" y="6303"/>
                      <a:pt x="77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642;p76">
                <a:extLst>
                  <a:ext uri="{FF2B5EF4-FFF2-40B4-BE49-F238E27FC236}">
                    <a16:creationId xmlns:a16="http://schemas.microsoft.com/office/drawing/2014/main" id="{FDAACEC8-EA00-4256-BD64-56E23D48429F}"/>
                  </a:ext>
                </a:extLst>
              </p:cNvPr>
              <p:cNvSpPr/>
              <p:nvPr/>
            </p:nvSpPr>
            <p:spPr>
              <a:xfrm>
                <a:off x="5047291" y="2483125"/>
                <a:ext cx="270315" cy="223342"/>
              </a:xfrm>
              <a:custGeom>
                <a:avLst/>
                <a:gdLst/>
                <a:ahLst/>
                <a:cxnLst/>
                <a:rect l="l" t="t" r="r" b="b"/>
                <a:pathLst>
                  <a:path w="11147" h="9210" extrusionOk="0">
                    <a:moveTo>
                      <a:pt x="6129" y="0"/>
                    </a:moveTo>
                    <a:cubicBezTo>
                      <a:pt x="4780" y="0"/>
                      <a:pt x="3159" y="341"/>
                      <a:pt x="1853" y="1625"/>
                    </a:cubicBezTo>
                    <a:cubicBezTo>
                      <a:pt x="0" y="3448"/>
                      <a:pt x="115" y="7327"/>
                      <a:pt x="2008" y="8881"/>
                    </a:cubicBezTo>
                    <a:cubicBezTo>
                      <a:pt x="2288" y="9111"/>
                      <a:pt x="2516" y="9209"/>
                      <a:pt x="2701" y="9209"/>
                    </a:cubicBezTo>
                    <a:cubicBezTo>
                      <a:pt x="3771" y="9209"/>
                      <a:pt x="3421" y="5951"/>
                      <a:pt x="3421" y="5951"/>
                    </a:cubicBezTo>
                    <a:lnTo>
                      <a:pt x="3421" y="5951"/>
                    </a:lnTo>
                    <a:cubicBezTo>
                      <a:pt x="3602" y="6019"/>
                      <a:pt x="3857" y="6049"/>
                      <a:pt x="4164" y="6049"/>
                    </a:cubicBezTo>
                    <a:cubicBezTo>
                      <a:pt x="6015" y="6049"/>
                      <a:pt x="9738" y="4945"/>
                      <a:pt x="10103" y="4328"/>
                    </a:cubicBezTo>
                    <a:cubicBezTo>
                      <a:pt x="10103" y="4328"/>
                      <a:pt x="10564" y="4986"/>
                      <a:pt x="10443" y="5618"/>
                    </a:cubicBezTo>
                    <a:cubicBezTo>
                      <a:pt x="10443" y="5618"/>
                      <a:pt x="11146" y="5157"/>
                      <a:pt x="10856" y="3922"/>
                    </a:cubicBezTo>
                    <a:cubicBezTo>
                      <a:pt x="10566" y="2686"/>
                      <a:pt x="9344" y="438"/>
                      <a:pt x="7642" y="136"/>
                    </a:cubicBezTo>
                    <a:cubicBezTo>
                      <a:pt x="7215" y="61"/>
                      <a:pt x="6696" y="0"/>
                      <a:pt x="6129" y="0"/>
                    </a:cubicBezTo>
                    <a:close/>
                  </a:path>
                </a:pathLst>
              </a:custGeom>
              <a:solidFill>
                <a:srgbClr val="3A1F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643;p76">
                <a:extLst>
                  <a:ext uri="{FF2B5EF4-FFF2-40B4-BE49-F238E27FC236}">
                    <a16:creationId xmlns:a16="http://schemas.microsoft.com/office/drawing/2014/main" id="{7327EEDE-A5B9-4C70-9D95-69A3D05385FC}"/>
                  </a:ext>
                </a:extLst>
              </p:cNvPr>
              <p:cNvSpPr/>
              <p:nvPr/>
            </p:nvSpPr>
            <p:spPr>
              <a:xfrm>
                <a:off x="5046175" y="2646230"/>
                <a:ext cx="169289" cy="259912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0718" extrusionOk="0">
                    <a:moveTo>
                      <a:pt x="2513" y="0"/>
                    </a:moveTo>
                    <a:cubicBezTo>
                      <a:pt x="2500" y="361"/>
                      <a:pt x="1898" y="3631"/>
                      <a:pt x="885" y="4719"/>
                    </a:cubicBezTo>
                    <a:cubicBezTo>
                      <a:pt x="305" y="5343"/>
                      <a:pt x="104" y="5522"/>
                      <a:pt x="38" y="5562"/>
                    </a:cubicBezTo>
                    <a:lnTo>
                      <a:pt x="38" y="5562"/>
                    </a:lnTo>
                    <a:cubicBezTo>
                      <a:pt x="23" y="5550"/>
                      <a:pt x="15" y="5544"/>
                      <a:pt x="15" y="5544"/>
                    </a:cubicBezTo>
                    <a:cubicBezTo>
                      <a:pt x="15" y="5544"/>
                      <a:pt x="0" y="5572"/>
                      <a:pt x="15" y="5572"/>
                    </a:cubicBezTo>
                    <a:cubicBezTo>
                      <a:pt x="19" y="5572"/>
                      <a:pt x="27" y="5569"/>
                      <a:pt x="38" y="5562"/>
                    </a:cubicBezTo>
                    <a:lnTo>
                      <a:pt x="38" y="5562"/>
                    </a:lnTo>
                    <a:cubicBezTo>
                      <a:pt x="459" y="5896"/>
                      <a:pt x="6498" y="10692"/>
                      <a:pt x="6563" y="10717"/>
                    </a:cubicBezTo>
                    <a:cubicBezTo>
                      <a:pt x="6563" y="10717"/>
                      <a:pt x="6563" y="10717"/>
                      <a:pt x="6564" y="10717"/>
                    </a:cubicBezTo>
                    <a:cubicBezTo>
                      <a:pt x="6633" y="10717"/>
                      <a:pt x="6981" y="8093"/>
                      <a:pt x="6981" y="8093"/>
                    </a:cubicBezTo>
                    <a:lnTo>
                      <a:pt x="6128" y="5647"/>
                    </a:lnTo>
                    <a:cubicBezTo>
                      <a:pt x="6128" y="5647"/>
                      <a:pt x="5576" y="4767"/>
                      <a:pt x="5548" y="4338"/>
                    </a:cubicBezTo>
                    <a:cubicBezTo>
                      <a:pt x="5521" y="3908"/>
                      <a:pt x="2513" y="0"/>
                      <a:pt x="2513" y="0"/>
                    </a:cubicBezTo>
                    <a:close/>
                  </a:path>
                </a:pathLst>
              </a:custGeom>
              <a:solidFill>
                <a:srgbClr val="F7B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644;p76">
                <a:extLst>
                  <a:ext uri="{FF2B5EF4-FFF2-40B4-BE49-F238E27FC236}">
                    <a16:creationId xmlns:a16="http://schemas.microsoft.com/office/drawing/2014/main" id="{F53C410D-E0DC-4FE8-A753-47A159AC44E3}"/>
                  </a:ext>
                </a:extLst>
              </p:cNvPr>
              <p:cNvSpPr/>
              <p:nvPr/>
            </p:nvSpPr>
            <p:spPr>
              <a:xfrm>
                <a:off x="5032256" y="2446507"/>
                <a:ext cx="117467" cy="96782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3991" extrusionOk="0">
                    <a:moveTo>
                      <a:pt x="3097" y="1"/>
                    </a:moveTo>
                    <a:cubicBezTo>
                      <a:pt x="2564" y="1"/>
                      <a:pt x="1955" y="230"/>
                      <a:pt x="1369" y="792"/>
                    </a:cubicBezTo>
                    <a:cubicBezTo>
                      <a:pt x="0" y="2103"/>
                      <a:pt x="859" y="3990"/>
                      <a:pt x="1992" y="3990"/>
                    </a:cubicBezTo>
                    <a:cubicBezTo>
                      <a:pt x="2135" y="3990"/>
                      <a:pt x="2282" y="3960"/>
                      <a:pt x="2430" y="3895"/>
                    </a:cubicBezTo>
                    <a:cubicBezTo>
                      <a:pt x="2430" y="3895"/>
                      <a:pt x="4282" y="3430"/>
                      <a:pt x="4639" y="1774"/>
                    </a:cubicBezTo>
                    <a:cubicBezTo>
                      <a:pt x="4843" y="824"/>
                      <a:pt x="4106" y="1"/>
                      <a:pt x="3097" y="1"/>
                    </a:cubicBezTo>
                    <a:close/>
                  </a:path>
                </a:pathLst>
              </a:custGeom>
              <a:solidFill>
                <a:srgbClr val="3A1F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645;p76">
                <a:extLst>
                  <a:ext uri="{FF2B5EF4-FFF2-40B4-BE49-F238E27FC236}">
                    <a16:creationId xmlns:a16="http://schemas.microsoft.com/office/drawing/2014/main" id="{121B9758-42C7-4F2C-B2B2-542D2BF2288D}"/>
                  </a:ext>
                </a:extLst>
              </p:cNvPr>
              <p:cNvSpPr/>
              <p:nvPr/>
            </p:nvSpPr>
            <p:spPr>
              <a:xfrm>
                <a:off x="4968139" y="2752494"/>
                <a:ext cx="403375" cy="633264"/>
              </a:xfrm>
              <a:custGeom>
                <a:avLst/>
                <a:gdLst/>
                <a:ahLst/>
                <a:cxnLst/>
                <a:rect l="l" t="t" r="r" b="b"/>
                <a:pathLst>
                  <a:path w="16634" h="26114" extrusionOk="0">
                    <a:moveTo>
                      <a:pt x="10341" y="1"/>
                    </a:moveTo>
                    <a:cubicBezTo>
                      <a:pt x="10083" y="266"/>
                      <a:pt x="10049" y="552"/>
                      <a:pt x="9413" y="701"/>
                    </a:cubicBezTo>
                    <a:cubicBezTo>
                      <a:pt x="9363" y="713"/>
                      <a:pt x="9308" y="718"/>
                      <a:pt x="9251" y="718"/>
                    </a:cubicBezTo>
                    <a:cubicBezTo>
                      <a:pt x="9152" y="718"/>
                      <a:pt x="9043" y="701"/>
                      <a:pt x="8928" y="671"/>
                    </a:cubicBezTo>
                    <a:lnTo>
                      <a:pt x="8928" y="671"/>
                    </a:lnTo>
                    <a:cubicBezTo>
                      <a:pt x="8975" y="995"/>
                      <a:pt x="8975" y="1523"/>
                      <a:pt x="8975" y="1523"/>
                    </a:cubicBezTo>
                    <a:cubicBezTo>
                      <a:pt x="6820" y="1390"/>
                      <a:pt x="4007" y="429"/>
                      <a:pt x="4007" y="429"/>
                    </a:cubicBezTo>
                    <a:cubicBezTo>
                      <a:pt x="4007" y="429"/>
                      <a:pt x="1" y="2604"/>
                      <a:pt x="37" y="3143"/>
                    </a:cubicBezTo>
                    <a:cubicBezTo>
                      <a:pt x="74" y="3681"/>
                      <a:pt x="2155" y="11807"/>
                      <a:pt x="2279" y="13606"/>
                    </a:cubicBezTo>
                    <a:cubicBezTo>
                      <a:pt x="2403" y="15404"/>
                      <a:pt x="2782" y="20287"/>
                      <a:pt x="2740" y="21948"/>
                    </a:cubicBezTo>
                    <a:cubicBezTo>
                      <a:pt x="2698" y="23609"/>
                      <a:pt x="2240" y="25341"/>
                      <a:pt x="2240" y="25341"/>
                    </a:cubicBezTo>
                    <a:cubicBezTo>
                      <a:pt x="3753" y="25909"/>
                      <a:pt x="5483" y="26113"/>
                      <a:pt x="7189" y="26113"/>
                    </a:cubicBezTo>
                    <a:cubicBezTo>
                      <a:pt x="11550" y="26113"/>
                      <a:pt x="15750" y="24778"/>
                      <a:pt x="15750" y="24778"/>
                    </a:cubicBezTo>
                    <a:cubicBezTo>
                      <a:pt x="15750" y="24778"/>
                      <a:pt x="15153" y="13976"/>
                      <a:pt x="15308" y="12936"/>
                    </a:cubicBezTo>
                    <a:cubicBezTo>
                      <a:pt x="15463" y="11897"/>
                      <a:pt x="16634" y="10952"/>
                      <a:pt x="16634" y="10952"/>
                    </a:cubicBezTo>
                    <a:cubicBezTo>
                      <a:pt x="16318" y="8823"/>
                      <a:pt x="15682" y="2902"/>
                      <a:pt x="14935" y="2099"/>
                    </a:cubicBezTo>
                    <a:cubicBezTo>
                      <a:pt x="14019" y="1113"/>
                      <a:pt x="13855" y="1215"/>
                      <a:pt x="12876" y="722"/>
                    </a:cubicBezTo>
                    <a:cubicBezTo>
                      <a:pt x="12164" y="363"/>
                      <a:pt x="10950" y="111"/>
                      <a:pt x="10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646;p76">
                <a:extLst>
                  <a:ext uri="{FF2B5EF4-FFF2-40B4-BE49-F238E27FC236}">
                    <a16:creationId xmlns:a16="http://schemas.microsoft.com/office/drawing/2014/main" id="{BC8D0892-E687-4FE5-89A2-15CDF3A6AD43}"/>
                  </a:ext>
                </a:extLst>
              </p:cNvPr>
              <p:cNvSpPr/>
              <p:nvPr/>
            </p:nvSpPr>
            <p:spPr>
              <a:xfrm>
                <a:off x="5180714" y="2726861"/>
                <a:ext cx="55872" cy="84051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3466" extrusionOk="0">
                    <a:moveTo>
                      <a:pt x="744" y="0"/>
                    </a:moveTo>
                    <a:lnTo>
                      <a:pt x="0" y="1012"/>
                    </a:lnTo>
                    <a:lnTo>
                      <a:pt x="209" y="2580"/>
                    </a:lnTo>
                    <a:lnTo>
                      <a:pt x="1787" y="3465"/>
                    </a:lnTo>
                    <a:lnTo>
                      <a:pt x="2303" y="1058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647;p76">
                <a:extLst>
                  <a:ext uri="{FF2B5EF4-FFF2-40B4-BE49-F238E27FC236}">
                    <a16:creationId xmlns:a16="http://schemas.microsoft.com/office/drawing/2014/main" id="{F0EF1D4F-4529-4E82-BAFB-88A4577E1C68}"/>
                  </a:ext>
                </a:extLst>
              </p:cNvPr>
              <p:cNvSpPr/>
              <p:nvPr/>
            </p:nvSpPr>
            <p:spPr>
              <a:xfrm>
                <a:off x="5256301" y="3065440"/>
                <a:ext cx="19667" cy="17727"/>
              </a:xfrm>
              <a:custGeom>
                <a:avLst/>
                <a:gdLst/>
                <a:ahLst/>
                <a:cxnLst/>
                <a:rect l="l" t="t" r="r" b="b"/>
                <a:pathLst>
                  <a:path w="811" h="731" extrusionOk="0">
                    <a:moveTo>
                      <a:pt x="526" y="0"/>
                    </a:moveTo>
                    <a:lnTo>
                      <a:pt x="0" y="327"/>
                    </a:lnTo>
                    <a:lnTo>
                      <a:pt x="810" y="731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9D9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648;p76">
                <a:extLst>
                  <a:ext uri="{FF2B5EF4-FFF2-40B4-BE49-F238E27FC236}">
                    <a16:creationId xmlns:a16="http://schemas.microsoft.com/office/drawing/2014/main" id="{7BBBE092-D99D-41A9-A6E4-697ACD265BBD}"/>
                  </a:ext>
                </a:extLst>
              </p:cNvPr>
              <p:cNvSpPr/>
              <p:nvPr/>
            </p:nvSpPr>
            <p:spPr>
              <a:xfrm>
                <a:off x="5187165" y="2815447"/>
                <a:ext cx="90525" cy="257947"/>
              </a:xfrm>
              <a:custGeom>
                <a:avLst/>
                <a:gdLst/>
                <a:ahLst/>
                <a:cxnLst/>
                <a:rect l="l" t="t" r="r" b="b"/>
                <a:pathLst>
                  <a:path w="3733" h="10637" extrusionOk="0">
                    <a:moveTo>
                      <a:pt x="552" y="1"/>
                    </a:moveTo>
                    <a:lnTo>
                      <a:pt x="1" y="65"/>
                    </a:lnTo>
                    <a:lnTo>
                      <a:pt x="1255" y="9051"/>
                    </a:lnTo>
                    <a:lnTo>
                      <a:pt x="2851" y="10636"/>
                    </a:lnTo>
                    <a:lnTo>
                      <a:pt x="3733" y="8358"/>
                    </a:lnTo>
                    <a:lnTo>
                      <a:pt x="5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649;p76">
                <a:extLst>
                  <a:ext uri="{FF2B5EF4-FFF2-40B4-BE49-F238E27FC236}">
                    <a16:creationId xmlns:a16="http://schemas.microsoft.com/office/drawing/2014/main" id="{89C822BA-3A25-415F-A7A3-58D1028776A3}"/>
                  </a:ext>
                </a:extLst>
              </p:cNvPr>
              <p:cNvSpPr/>
              <p:nvPr/>
            </p:nvSpPr>
            <p:spPr>
              <a:xfrm>
                <a:off x="5092080" y="2576196"/>
                <a:ext cx="212212" cy="194922"/>
              </a:xfrm>
              <a:custGeom>
                <a:avLst/>
                <a:gdLst/>
                <a:ahLst/>
                <a:cxnLst/>
                <a:rect l="l" t="t" r="r" b="b"/>
                <a:pathLst>
                  <a:path w="8751" h="8038" extrusionOk="0">
                    <a:moveTo>
                      <a:pt x="6820" y="1"/>
                    </a:moveTo>
                    <a:cubicBezTo>
                      <a:pt x="6486" y="1"/>
                      <a:pt x="6130" y="72"/>
                      <a:pt x="5777" y="247"/>
                    </a:cubicBezTo>
                    <a:cubicBezTo>
                      <a:pt x="4465" y="895"/>
                      <a:pt x="1574" y="2113"/>
                      <a:pt x="1574" y="2113"/>
                    </a:cubicBezTo>
                    <a:cubicBezTo>
                      <a:pt x="1486" y="1438"/>
                      <a:pt x="1295" y="872"/>
                      <a:pt x="872" y="872"/>
                    </a:cubicBezTo>
                    <a:cubicBezTo>
                      <a:pt x="798" y="872"/>
                      <a:pt x="717" y="889"/>
                      <a:pt x="628" y="927"/>
                    </a:cubicBezTo>
                    <a:cubicBezTo>
                      <a:pt x="32" y="1175"/>
                      <a:pt x="165" y="1810"/>
                      <a:pt x="214" y="2332"/>
                    </a:cubicBezTo>
                    <a:cubicBezTo>
                      <a:pt x="261" y="2853"/>
                      <a:pt x="1" y="3631"/>
                      <a:pt x="802" y="3686"/>
                    </a:cubicBezTo>
                    <a:cubicBezTo>
                      <a:pt x="802" y="3686"/>
                      <a:pt x="283" y="4613"/>
                      <a:pt x="1117" y="5751"/>
                    </a:cubicBezTo>
                    <a:cubicBezTo>
                      <a:pt x="1897" y="6812"/>
                      <a:pt x="3319" y="8037"/>
                      <a:pt x="4135" y="8037"/>
                    </a:cubicBezTo>
                    <a:cubicBezTo>
                      <a:pt x="4193" y="8037"/>
                      <a:pt x="4249" y="8031"/>
                      <a:pt x="4300" y="8018"/>
                    </a:cubicBezTo>
                    <a:cubicBezTo>
                      <a:pt x="5075" y="7822"/>
                      <a:pt x="5023" y="7466"/>
                      <a:pt x="5507" y="7147"/>
                    </a:cubicBezTo>
                    <a:cubicBezTo>
                      <a:pt x="5993" y="6828"/>
                      <a:pt x="6989" y="6206"/>
                      <a:pt x="7177" y="5424"/>
                    </a:cubicBezTo>
                    <a:cubicBezTo>
                      <a:pt x="7366" y="4640"/>
                      <a:pt x="7265" y="4343"/>
                      <a:pt x="7680" y="4112"/>
                    </a:cubicBezTo>
                    <a:cubicBezTo>
                      <a:pt x="8095" y="3881"/>
                      <a:pt x="8148" y="3678"/>
                      <a:pt x="8280" y="3165"/>
                    </a:cubicBezTo>
                    <a:cubicBezTo>
                      <a:pt x="8413" y="2651"/>
                      <a:pt x="8750" y="1514"/>
                      <a:pt x="8592" y="943"/>
                    </a:cubicBezTo>
                    <a:cubicBezTo>
                      <a:pt x="8476" y="526"/>
                      <a:pt x="7727" y="1"/>
                      <a:pt x="6820" y="1"/>
                    </a:cubicBezTo>
                    <a:close/>
                  </a:path>
                </a:pathLst>
              </a:custGeom>
              <a:solidFill>
                <a:srgbClr val="F7B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650;p76">
                <a:extLst>
                  <a:ext uri="{FF2B5EF4-FFF2-40B4-BE49-F238E27FC236}">
                    <a16:creationId xmlns:a16="http://schemas.microsoft.com/office/drawing/2014/main" id="{11087B62-53F5-4F12-9EB2-8E56C624E540}"/>
                  </a:ext>
                </a:extLst>
              </p:cNvPr>
              <p:cNvSpPr/>
              <p:nvPr/>
            </p:nvSpPr>
            <p:spPr>
              <a:xfrm>
                <a:off x="5292288" y="2588079"/>
                <a:ext cx="16126" cy="2803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5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97" y="568"/>
                      <a:pt x="355" y="1156"/>
                    </a:cubicBezTo>
                    <a:cubicBezTo>
                      <a:pt x="386" y="889"/>
                      <a:pt x="665" y="493"/>
                      <a:pt x="613" y="304"/>
                    </a:cubicBezTo>
                    <a:cubicBezTo>
                      <a:pt x="572" y="159"/>
                      <a:pt x="176" y="147"/>
                      <a:pt x="0" y="0"/>
                    </a:cubicBezTo>
                    <a:close/>
                  </a:path>
                </a:pathLst>
              </a:custGeom>
              <a:solidFill>
                <a:srgbClr val="3A1F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651;p76">
                <a:extLst>
                  <a:ext uri="{FF2B5EF4-FFF2-40B4-BE49-F238E27FC236}">
                    <a16:creationId xmlns:a16="http://schemas.microsoft.com/office/drawing/2014/main" id="{A3512BAF-CB3A-41CA-A0A0-17FE1CC32440}"/>
                  </a:ext>
                </a:extLst>
              </p:cNvPr>
              <p:cNvSpPr/>
              <p:nvPr/>
            </p:nvSpPr>
            <p:spPr>
              <a:xfrm>
                <a:off x="5130250" y="2569552"/>
                <a:ext cx="162063" cy="61134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2521" extrusionOk="0">
                    <a:moveTo>
                      <a:pt x="4933" y="0"/>
                    </a:moveTo>
                    <a:cubicBezTo>
                      <a:pt x="4545" y="0"/>
                      <a:pt x="4160" y="67"/>
                      <a:pt x="3854" y="218"/>
                    </a:cubicBezTo>
                    <a:cubicBezTo>
                      <a:pt x="2543" y="865"/>
                      <a:pt x="0" y="2387"/>
                      <a:pt x="0" y="2387"/>
                    </a:cubicBezTo>
                    <a:cubicBezTo>
                      <a:pt x="242" y="2478"/>
                      <a:pt x="607" y="2520"/>
                      <a:pt x="1045" y="2520"/>
                    </a:cubicBezTo>
                    <a:cubicBezTo>
                      <a:pt x="2909" y="2520"/>
                      <a:pt x="6094" y="1759"/>
                      <a:pt x="6682" y="764"/>
                    </a:cubicBezTo>
                    <a:cubicBezTo>
                      <a:pt x="6633" y="318"/>
                      <a:pt x="5778" y="0"/>
                      <a:pt x="4933" y="0"/>
                    </a:cubicBezTo>
                    <a:close/>
                  </a:path>
                </a:pathLst>
              </a:custGeom>
              <a:solidFill>
                <a:srgbClr val="3A1F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652;p76">
                <a:extLst>
                  <a:ext uri="{FF2B5EF4-FFF2-40B4-BE49-F238E27FC236}">
                    <a16:creationId xmlns:a16="http://schemas.microsoft.com/office/drawing/2014/main" id="{14ACA112-5792-441E-9F9A-3BA3C87B61AC}"/>
                  </a:ext>
                </a:extLst>
              </p:cNvPr>
              <p:cNvSpPr/>
              <p:nvPr/>
            </p:nvSpPr>
            <p:spPr>
              <a:xfrm>
                <a:off x="5300533" y="2618488"/>
                <a:ext cx="97" cy="752"/>
              </a:xfrm>
              <a:custGeom>
                <a:avLst/>
                <a:gdLst/>
                <a:ahLst/>
                <a:cxnLst/>
                <a:rect l="l" t="t" r="r" b="b"/>
                <a:pathLst>
                  <a:path w="4" h="31" extrusionOk="0">
                    <a:moveTo>
                      <a:pt x="1" y="31"/>
                    </a:moveTo>
                    <a:cubicBezTo>
                      <a:pt x="2" y="21"/>
                      <a:pt x="3" y="11"/>
                      <a:pt x="4" y="1"/>
                    </a:cubicBezTo>
                    <a:cubicBezTo>
                      <a:pt x="3" y="11"/>
                      <a:pt x="2" y="21"/>
                      <a:pt x="1" y="31"/>
                    </a:cubicBezTo>
                    <a:close/>
                  </a:path>
                </a:pathLst>
              </a:custGeom>
              <a:solidFill>
                <a:srgbClr val="3A1F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653;p76">
                <a:extLst>
                  <a:ext uri="{FF2B5EF4-FFF2-40B4-BE49-F238E27FC236}">
                    <a16:creationId xmlns:a16="http://schemas.microsoft.com/office/drawing/2014/main" id="{9946DFAE-7E70-4F57-BCDB-43F0EDA6DF34}"/>
                  </a:ext>
                </a:extLst>
              </p:cNvPr>
              <p:cNvSpPr/>
              <p:nvPr/>
            </p:nvSpPr>
            <p:spPr>
              <a:xfrm>
                <a:off x="5292579" y="2777495"/>
                <a:ext cx="89094" cy="265926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0966" extrusionOk="0">
                    <a:moveTo>
                      <a:pt x="0" y="1"/>
                    </a:moveTo>
                    <a:cubicBezTo>
                      <a:pt x="955" y="1179"/>
                      <a:pt x="1157" y="3450"/>
                      <a:pt x="1977" y="5521"/>
                    </a:cubicBezTo>
                    <a:cubicBezTo>
                      <a:pt x="2550" y="6964"/>
                      <a:pt x="2356" y="9536"/>
                      <a:pt x="2187" y="10965"/>
                    </a:cubicBezTo>
                    <a:lnTo>
                      <a:pt x="3674" y="10115"/>
                    </a:lnTo>
                    <a:cubicBezTo>
                      <a:pt x="3363" y="7832"/>
                      <a:pt x="2870" y="2506"/>
                      <a:pt x="2128" y="1656"/>
                    </a:cubicBezTo>
                    <a:cubicBezTo>
                      <a:pt x="1379" y="800"/>
                      <a:pt x="743" y="403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654;p76">
                <a:extLst>
                  <a:ext uri="{FF2B5EF4-FFF2-40B4-BE49-F238E27FC236}">
                    <a16:creationId xmlns:a16="http://schemas.microsoft.com/office/drawing/2014/main" id="{B6046CE5-52F0-468E-89EC-E243B609E853}"/>
                  </a:ext>
                </a:extLst>
              </p:cNvPr>
              <p:cNvSpPr/>
              <p:nvPr/>
            </p:nvSpPr>
            <p:spPr>
              <a:xfrm>
                <a:off x="5177222" y="2964972"/>
                <a:ext cx="67124" cy="69985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2886" extrusionOk="0">
                    <a:moveTo>
                      <a:pt x="248" y="0"/>
                    </a:moveTo>
                    <a:cubicBezTo>
                      <a:pt x="155" y="0"/>
                      <a:pt x="97" y="51"/>
                      <a:pt x="74" y="130"/>
                    </a:cubicBezTo>
                    <a:cubicBezTo>
                      <a:pt x="0" y="384"/>
                      <a:pt x="1739" y="2396"/>
                      <a:pt x="1903" y="2618"/>
                    </a:cubicBezTo>
                    <a:lnTo>
                      <a:pt x="2767" y="2885"/>
                    </a:lnTo>
                    <a:cubicBezTo>
                      <a:pt x="2767" y="2885"/>
                      <a:pt x="2093" y="2069"/>
                      <a:pt x="1341" y="992"/>
                    </a:cubicBezTo>
                    <a:cubicBezTo>
                      <a:pt x="823" y="250"/>
                      <a:pt x="452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655;p76">
                <a:extLst>
                  <a:ext uri="{FF2B5EF4-FFF2-40B4-BE49-F238E27FC236}">
                    <a16:creationId xmlns:a16="http://schemas.microsoft.com/office/drawing/2014/main" id="{042A5E48-316F-4D22-A791-50AB5B564948}"/>
                  </a:ext>
                </a:extLst>
              </p:cNvPr>
              <p:cNvSpPr/>
              <p:nvPr/>
            </p:nvSpPr>
            <p:spPr>
              <a:xfrm>
                <a:off x="4946677" y="3027731"/>
                <a:ext cx="335353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13829" h="8567" extrusionOk="0">
                    <a:moveTo>
                      <a:pt x="11870" y="1"/>
                    </a:moveTo>
                    <a:cubicBezTo>
                      <a:pt x="11480" y="1"/>
                      <a:pt x="10116" y="154"/>
                      <a:pt x="9923" y="313"/>
                    </a:cubicBezTo>
                    <a:cubicBezTo>
                      <a:pt x="9724" y="476"/>
                      <a:pt x="8919" y="1938"/>
                      <a:pt x="8671" y="2261"/>
                    </a:cubicBezTo>
                    <a:cubicBezTo>
                      <a:pt x="8426" y="2584"/>
                      <a:pt x="5350" y="4134"/>
                      <a:pt x="4672" y="4134"/>
                    </a:cubicBezTo>
                    <a:cubicBezTo>
                      <a:pt x="4670" y="4134"/>
                      <a:pt x="4667" y="4134"/>
                      <a:pt x="4665" y="4134"/>
                    </a:cubicBezTo>
                    <a:cubicBezTo>
                      <a:pt x="4663" y="4134"/>
                      <a:pt x="4660" y="4133"/>
                      <a:pt x="4658" y="4133"/>
                    </a:cubicBezTo>
                    <a:cubicBezTo>
                      <a:pt x="3975" y="4133"/>
                      <a:pt x="116" y="5681"/>
                      <a:pt x="116" y="5681"/>
                    </a:cubicBezTo>
                    <a:cubicBezTo>
                      <a:pt x="0" y="6476"/>
                      <a:pt x="249" y="8567"/>
                      <a:pt x="1642" y="8567"/>
                    </a:cubicBezTo>
                    <a:cubicBezTo>
                      <a:pt x="1665" y="8567"/>
                      <a:pt x="1689" y="8566"/>
                      <a:pt x="1713" y="8565"/>
                    </a:cubicBezTo>
                    <a:cubicBezTo>
                      <a:pt x="3170" y="8494"/>
                      <a:pt x="5240" y="8019"/>
                      <a:pt x="6525" y="6872"/>
                    </a:cubicBezTo>
                    <a:cubicBezTo>
                      <a:pt x="7810" y="5723"/>
                      <a:pt x="8532" y="4950"/>
                      <a:pt x="9546" y="4641"/>
                    </a:cubicBezTo>
                    <a:cubicBezTo>
                      <a:pt x="10452" y="4366"/>
                      <a:pt x="10193" y="3787"/>
                      <a:pt x="10388" y="3730"/>
                    </a:cubicBezTo>
                    <a:cubicBezTo>
                      <a:pt x="10582" y="3672"/>
                      <a:pt x="11395" y="3662"/>
                      <a:pt x="11709" y="3310"/>
                    </a:cubicBezTo>
                    <a:cubicBezTo>
                      <a:pt x="11709" y="3310"/>
                      <a:pt x="12114" y="3306"/>
                      <a:pt x="12276" y="3012"/>
                    </a:cubicBezTo>
                    <a:cubicBezTo>
                      <a:pt x="12437" y="2719"/>
                      <a:pt x="12177" y="2232"/>
                      <a:pt x="11291" y="1956"/>
                    </a:cubicBezTo>
                    <a:cubicBezTo>
                      <a:pt x="11291" y="1956"/>
                      <a:pt x="11750" y="1822"/>
                      <a:pt x="11938" y="1822"/>
                    </a:cubicBezTo>
                    <a:cubicBezTo>
                      <a:pt x="11954" y="1822"/>
                      <a:pt x="11968" y="1823"/>
                      <a:pt x="11980" y="1826"/>
                    </a:cubicBezTo>
                    <a:cubicBezTo>
                      <a:pt x="12129" y="1851"/>
                      <a:pt x="12336" y="2032"/>
                      <a:pt x="12566" y="2147"/>
                    </a:cubicBezTo>
                    <a:cubicBezTo>
                      <a:pt x="12566" y="2147"/>
                      <a:pt x="12587" y="2725"/>
                      <a:pt x="12799" y="2733"/>
                    </a:cubicBezTo>
                    <a:cubicBezTo>
                      <a:pt x="12801" y="2734"/>
                      <a:pt x="12803" y="2734"/>
                      <a:pt x="12805" y="2734"/>
                    </a:cubicBezTo>
                    <a:cubicBezTo>
                      <a:pt x="13017" y="2734"/>
                      <a:pt x="13244" y="2298"/>
                      <a:pt x="13179" y="1765"/>
                    </a:cubicBezTo>
                    <a:lnTo>
                      <a:pt x="13179" y="1765"/>
                    </a:lnTo>
                    <a:cubicBezTo>
                      <a:pt x="13179" y="1765"/>
                      <a:pt x="13397" y="1875"/>
                      <a:pt x="13564" y="1875"/>
                    </a:cubicBezTo>
                    <a:cubicBezTo>
                      <a:pt x="13640" y="1875"/>
                      <a:pt x="13705" y="1852"/>
                      <a:pt x="13734" y="1786"/>
                    </a:cubicBezTo>
                    <a:cubicBezTo>
                      <a:pt x="13828" y="1576"/>
                      <a:pt x="13443" y="1027"/>
                      <a:pt x="13341" y="915"/>
                    </a:cubicBezTo>
                    <a:cubicBezTo>
                      <a:pt x="13239" y="804"/>
                      <a:pt x="12243" y="11"/>
                      <a:pt x="11902" y="1"/>
                    </a:cubicBezTo>
                    <a:cubicBezTo>
                      <a:pt x="11892" y="1"/>
                      <a:pt x="11881" y="1"/>
                      <a:pt x="11870" y="1"/>
                    </a:cubicBezTo>
                    <a:close/>
                  </a:path>
                </a:pathLst>
              </a:custGeom>
              <a:solidFill>
                <a:srgbClr val="F7B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656;p76">
                <a:extLst>
                  <a:ext uri="{FF2B5EF4-FFF2-40B4-BE49-F238E27FC236}">
                    <a16:creationId xmlns:a16="http://schemas.microsoft.com/office/drawing/2014/main" id="{93491FB6-EADB-4E40-A5C3-AEB73D01D766}"/>
                  </a:ext>
                </a:extLst>
              </p:cNvPr>
              <p:cNvSpPr/>
              <p:nvPr/>
            </p:nvSpPr>
            <p:spPr>
              <a:xfrm>
                <a:off x="4912509" y="2809602"/>
                <a:ext cx="149598" cy="360476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14865" extrusionOk="0">
                    <a:moveTo>
                      <a:pt x="3144" y="0"/>
                    </a:moveTo>
                    <a:cubicBezTo>
                      <a:pt x="175" y="1400"/>
                      <a:pt x="0" y="5141"/>
                      <a:pt x="255" y="8855"/>
                    </a:cubicBezTo>
                    <a:cubicBezTo>
                      <a:pt x="509" y="12570"/>
                      <a:pt x="774" y="14576"/>
                      <a:pt x="767" y="14747"/>
                    </a:cubicBezTo>
                    <a:cubicBezTo>
                      <a:pt x="764" y="14801"/>
                      <a:pt x="1046" y="14865"/>
                      <a:pt x="1507" y="14865"/>
                    </a:cubicBezTo>
                    <a:cubicBezTo>
                      <a:pt x="2523" y="14865"/>
                      <a:pt x="4411" y="14554"/>
                      <a:pt x="6074" y="13130"/>
                    </a:cubicBezTo>
                    <a:cubicBezTo>
                      <a:pt x="6074" y="13130"/>
                      <a:pt x="6169" y="10697"/>
                      <a:pt x="5988" y="8712"/>
                    </a:cubicBezTo>
                    <a:cubicBezTo>
                      <a:pt x="5895" y="7677"/>
                      <a:pt x="5523" y="5299"/>
                      <a:pt x="4311" y="4224"/>
                    </a:cubicBezTo>
                    <a:lnTo>
                      <a:pt x="31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657;p76">
                <a:extLst>
                  <a:ext uri="{FF2B5EF4-FFF2-40B4-BE49-F238E27FC236}">
                    <a16:creationId xmlns:a16="http://schemas.microsoft.com/office/drawing/2014/main" id="{9ADA7FDF-AFAF-4970-9096-FD080CC16690}"/>
                  </a:ext>
                </a:extLst>
              </p:cNvPr>
              <p:cNvSpPr/>
              <p:nvPr/>
            </p:nvSpPr>
            <p:spPr>
              <a:xfrm>
                <a:off x="5161169" y="2991987"/>
                <a:ext cx="404490" cy="161578"/>
              </a:xfrm>
              <a:custGeom>
                <a:avLst/>
                <a:gdLst/>
                <a:ahLst/>
                <a:cxnLst/>
                <a:rect l="l" t="t" r="r" b="b"/>
                <a:pathLst>
                  <a:path w="16680" h="6663" extrusionOk="0">
                    <a:moveTo>
                      <a:pt x="11716" y="1"/>
                    </a:moveTo>
                    <a:cubicBezTo>
                      <a:pt x="11454" y="1"/>
                      <a:pt x="11196" y="69"/>
                      <a:pt x="10968" y="199"/>
                    </a:cubicBezTo>
                    <a:lnTo>
                      <a:pt x="134" y="6388"/>
                    </a:lnTo>
                    <a:cubicBezTo>
                      <a:pt x="1" y="6463"/>
                      <a:pt x="57" y="6662"/>
                      <a:pt x="205" y="6662"/>
                    </a:cubicBezTo>
                    <a:cubicBezTo>
                      <a:pt x="208" y="6662"/>
                      <a:pt x="212" y="6662"/>
                      <a:pt x="215" y="6662"/>
                    </a:cubicBezTo>
                    <a:lnTo>
                      <a:pt x="5971" y="6300"/>
                    </a:lnTo>
                    <a:cubicBezTo>
                      <a:pt x="6139" y="6289"/>
                      <a:pt x="6301" y="6240"/>
                      <a:pt x="6447" y="6157"/>
                    </a:cubicBezTo>
                    <a:lnTo>
                      <a:pt x="16592" y="372"/>
                    </a:lnTo>
                    <a:cubicBezTo>
                      <a:pt x="16679" y="323"/>
                      <a:pt x="16646" y="191"/>
                      <a:pt x="16547" y="187"/>
                    </a:cubicBezTo>
                    <a:lnTo>
                      <a:pt x="11776" y="2"/>
                    </a:lnTo>
                    <a:cubicBezTo>
                      <a:pt x="11756" y="1"/>
                      <a:pt x="11736" y="1"/>
                      <a:pt x="1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658;p76">
                <a:extLst>
                  <a:ext uri="{FF2B5EF4-FFF2-40B4-BE49-F238E27FC236}">
                    <a16:creationId xmlns:a16="http://schemas.microsoft.com/office/drawing/2014/main" id="{37D04DA6-3DA1-45B8-9BFA-938AADCF7836}"/>
                  </a:ext>
                </a:extLst>
              </p:cNvPr>
              <p:cNvSpPr/>
              <p:nvPr/>
            </p:nvSpPr>
            <p:spPr>
              <a:xfrm>
                <a:off x="5326529" y="3078414"/>
                <a:ext cx="120765" cy="81698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369" extrusionOk="0">
                    <a:moveTo>
                      <a:pt x="2420" y="1"/>
                    </a:moveTo>
                    <a:cubicBezTo>
                      <a:pt x="1918" y="1"/>
                      <a:pt x="1828" y="222"/>
                      <a:pt x="1942" y="519"/>
                    </a:cubicBezTo>
                    <a:cubicBezTo>
                      <a:pt x="1942" y="519"/>
                      <a:pt x="1692" y="467"/>
                      <a:pt x="1417" y="467"/>
                    </a:cubicBezTo>
                    <a:cubicBezTo>
                      <a:pt x="1080" y="467"/>
                      <a:pt x="707" y="545"/>
                      <a:pt x="718" y="891"/>
                    </a:cubicBezTo>
                    <a:cubicBezTo>
                      <a:pt x="718" y="891"/>
                      <a:pt x="1" y="1174"/>
                      <a:pt x="446" y="1735"/>
                    </a:cubicBezTo>
                    <a:cubicBezTo>
                      <a:pt x="446" y="1735"/>
                      <a:pt x="370" y="1941"/>
                      <a:pt x="648" y="2218"/>
                    </a:cubicBezTo>
                    <a:cubicBezTo>
                      <a:pt x="922" y="2490"/>
                      <a:pt x="2478" y="3368"/>
                      <a:pt x="2841" y="3368"/>
                    </a:cubicBezTo>
                    <a:cubicBezTo>
                      <a:pt x="2847" y="3368"/>
                      <a:pt x="2853" y="3368"/>
                      <a:pt x="2859" y="3367"/>
                    </a:cubicBezTo>
                    <a:cubicBezTo>
                      <a:pt x="3178" y="3338"/>
                      <a:pt x="3309" y="2991"/>
                      <a:pt x="3446" y="2991"/>
                    </a:cubicBezTo>
                    <a:cubicBezTo>
                      <a:pt x="3450" y="2991"/>
                      <a:pt x="3453" y="2991"/>
                      <a:pt x="3457" y="2992"/>
                    </a:cubicBezTo>
                    <a:cubicBezTo>
                      <a:pt x="3482" y="2995"/>
                      <a:pt x="3516" y="2997"/>
                      <a:pt x="3556" y="2997"/>
                    </a:cubicBezTo>
                    <a:cubicBezTo>
                      <a:pt x="3740" y="2997"/>
                      <a:pt x="4041" y="2953"/>
                      <a:pt x="4106" y="2802"/>
                    </a:cubicBezTo>
                    <a:cubicBezTo>
                      <a:pt x="4183" y="2619"/>
                      <a:pt x="4179" y="2392"/>
                      <a:pt x="4351" y="2343"/>
                    </a:cubicBezTo>
                    <a:cubicBezTo>
                      <a:pt x="4524" y="2292"/>
                      <a:pt x="4813" y="2203"/>
                      <a:pt x="4818" y="1348"/>
                    </a:cubicBezTo>
                    <a:cubicBezTo>
                      <a:pt x="4980" y="843"/>
                      <a:pt x="4930" y="593"/>
                      <a:pt x="3740" y="249"/>
                    </a:cubicBezTo>
                    <a:cubicBezTo>
                      <a:pt x="3136" y="74"/>
                      <a:pt x="2710" y="1"/>
                      <a:pt x="2420" y="1"/>
                    </a:cubicBezTo>
                    <a:close/>
                  </a:path>
                </a:pathLst>
              </a:custGeom>
              <a:solidFill>
                <a:srgbClr val="F7B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659;p76">
                <a:extLst>
                  <a:ext uri="{FF2B5EF4-FFF2-40B4-BE49-F238E27FC236}">
                    <a16:creationId xmlns:a16="http://schemas.microsoft.com/office/drawing/2014/main" id="{766A6A2C-94D8-4767-9DA6-819909E686C2}"/>
                  </a:ext>
                </a:extLst>
              </p:cNvPr>
              <p:cNvSpPr/>
              <p:nvPr/>
            </p:nvSpPr>
            <p:spPr>
              <a:xfrm>
                <a:off x="5463154" y="2985924"/>
                <a:ext cx="75321" cy="10185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420" extrusionOk="0">
                    <a:moveTo>
                      <a:pt x="100" y="0"/>
                    </a:moveTo>
                    <a:cubicBezTo>
                      <a:pt x="50" y="0"/>
                      <a:pt x="10" y="40"/>
                      <a:pt x="8" y="89"/>
                    </a:cubicBezTo>
                    <a:lnTo>
                      <a:pt x="3" y="209"/>
                    </a:lnTo>
                    <a:cubicBezTo>
                      <a:pt x="1" y="260"/>
                      <a:pt x="41" y="304"/>
                      <a:pt x="92" y="307"/>
                    </a:cubicBezTo>
                    <a:lnTo>
                      <a:pt x="3002" y="419"/>
                    </a:lnTo>
                    <a:cubicBezTo>
                      <a:pt x="3004" y="419"/>
                      <a:pt x="3005" y="419"/>
                      <a:pt x="3006" y="419"/>
                    </a:cubicBezTo>
                    <a:cubicBezTo>
                      <a:pt x="3055" y="419"/>
                      <a:pt x="3095" y="380"/>
                      <a:pt x="3098" y="330"/>
                    </a:cubicBezTo>
                    <a:lnTo>
                      <a:pt x="3102" y="211"/>
                    </a:lnTo>
                    <a:cubicBezTo>
                      <a:pt x="3106" y="159"/>
                      <a:pt x="3065" y="116"/>
                      <a:pt x="3014" y="114"/>
                    </a:cubicBezTo>
                    <a:lnTo>
                      <a:pt x="104" y="0"/>
                    </a:lnTo>
                    <a:cubicBezTo>
                      <a:pt x="103" y="0"/>
                      <a:pt x="102" y="0"/>
                      <a:pt x="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660;p76">
                <a:extLst>
                  <a:ext uri="{FF2B5EF4-FFF2-40B4-BE49-F238E27FC236}">
                    <a16:creationId xmlns:a16="http://schemas.microsoft.com/office/drawing/2014/main" id="{5D8F5CDD-1451-4A8F-99DC-11F8A2FEE76A}"/>
                  </a:ext>
                </a:extLst>
              </p:cNvPr>
              <p:cNvSpPr/>
              <p:nvPr/>
            </p:nvSpPr>
            <p:spPr>
              <a:xfrm>
                <a:off x="5130274" y="2585896"/>
                <a:ext cx="165797" cy="53811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219" extrusionOk="0">
                    <a:moveTo>
                      <a:pt x="6526" y="1"/>
                    </a:moveTo>
                    <a:cubicBezTo>
                      <a:pt x="6521" y="1"/>
                      <a:pt x="6469" y="135"/>
                      <a:pt x="6364" y="239"/>
                    </a:cubicBezTo>
                    <a:cubicBezTo>
                      <a:pt x="6259" y="368"/>
                      <a:pt x="6047" y="568"/>
                      <a:pt x="5781" y="768"/>
                    </a:cubicBezTo>
                    <a:cubicBezTo>
                      <a:pt x="5248" y="1175"/>
                      <a:pt x="4445" y="1622"/>
                      <a:pt x="3571" y="1871"/>
                    </a:cubicBezTo>
                    <a:cubicBezTo>
                      <a:pt x="3137" y="2006"/>
                      <a:pt x="2687" y="2072"/>
                      <a:pt x="2261" y="2106"/>
                    </a:cubicBezTo>
                    <a:cubicBezTo>
                      <a:pt x="2245" y="2106"/>
                      <a:pt x="2229" y="2106"/>
                      <a:pt x="2213" y="2106"/>
                    </a:cubicBezTo>
                    <a:cubicBezTo>
                      <a:pt x="2090" y="2106"/>
                      <a:pt x="1968" y="2112"/>
                      <a:pt x="1851" y="2112"/>
                    </a:cubicBezTo>
                    <a:cubicBezTo>
                      <a:pt x="1781" y="2112"/>
                      <a:pt x="1713" y="2110"/>
                      <a:pt x="1646" y="2103"/>
                    </a:cubicBezTo>
                    <a:cubicBezTo>
                      <a:pt x="1452" y="2080"/>
                      <a:pt x="1265" y="2073"/>
                      <a:pt x="1097" y="2040"/>
                    </a:cubicBezTo>
                    <a:cubicBezTo>
                      <a:pt x="761" y="1971"/>
                      <a:pt x="482" y="1901"/>
                      <a:pt x="298" y="1821"/>
                    </a:cubicBezTo>
                    <a:cubicBezTo>
                      <a:pt x="109" y="1752"/>
                      <a:pt x="1" y="1713"/>
                      <a:pt x="0" y="1713"/>
                    </a:cubicBezTo>
                    <a:lnTo>
                      <a:pt x="0" y="1713"/>
                    </a:lnTo>
                    <a:cubicBezTo>
                      <a:pt x="1" y="1713"/>
                      <a:pt x="107" y="1759"/>
                      <a:pt x="292" y="1836"/>
                    </a:cubicBezTo>
                    <a:cubicBezTo>
                      <a:pt x="474" y="1925"/>
                      <a:pt x="749" y="2008"/>
                      <a:pt x="1086" y="2094"/>
                    </a:cubicBezTo>
                    <a:cubicBezTo>
                      <a:pt x="1253" y="2137"/>
                      <a:pt x="1442" y="2154"/>
                      <a:pt x="1639" y="2186"/>
                    </a:cubicBezTo>
                    <a:cubicBezTo>
                      <a:pt x="1836" y="2215"/>
                      <a:pt x="2046" y="2206"/>
                      <a:pt x="2265" y="2219"/>
                    </a:cubicBezTo>
                    <a:cubicBezTo>
                      <a:pt x="2700" y="2207"/>
                      <a:pt x="3165" y="2161"/>
                      <a:pt x="3617" y="2044"/>
                    </a:cubicBezTo>
                    <a:cubicBezTo>
                      <a:pt x="4527" y="1834"/>
                      <a:pt x="5375" y="1413"/>
                      <a:pt x="5958" y="1013"/>
                    </a:cubicBezTo>
                    <a:cubicBezTo>
                      <a:pt x="6252" y="810"/>
                      <a:pt x="6474" y="629"/>
                      <a:pt x="6632" y="453"/>
                    </a:cubicBezTo>
                    <a:cubicBezTo>
                      <a:pt x="6804" y="271"/>
                      <a:pt x="6824" y="183"/>
                      <a:pt x="6837" y="181"/>
                    </a:cubicBezTo>
                    <a:lnTo>
                      <a:pt x="6526" y="2"/>
                    </a:lnTo>
                    <a:cubicBezTo>
                      <a:pt x="6526" y="1"/>
                      <a:pt x="6526" y="1"/>
                      <a:pt x="6526" y="1"/>
                    </a:cubicBezTo>
                    <a:close/>
                  </a:path>
                </a:pathLst>
              </a:custGeom>
              <a:solidFill>
                <a:srgbClr val="3A1F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661;p76">
                <a:extLst>
                  <a:ext uri="{FF2B5EF4-FFF2-40B4-BE49-F238E27FC236}">
                    <a16:creationId xmlns:a16="http://schemas.microsoft.com/office/drawing/2014/main" id="{2F0BABA9-7876-478B-873F-93022F2D1EAB}"/>
                  </a:ext>
                </a:extLst>
              </p:cNvPr>
              <p:cNvSpPr/>
              <p:nvPr/>
            </p:nvSpPr>
            <p:spPr>
              <a:xfrm>
                <a:off x="5046369" y="2739059"/>
                <a:ext cx="139413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4047" extrusionOk="0">
                    <a:moveTo>
                      <a:pt x="1453" y="0"/>
                    </a:moveTo>
                    <a:cubicBezTo>
                      <a:pt x="1446" y="0"/>
                      <a:pt x="1441" y="2"/>
                      <a:pt x="1439" y="5"/>
                    </a:cubicBezTo>
                    <a:cubicBezTo>
                      <a:pt x="1379" y="128"/>
                      <a:pt x="1" y="1321"/>
                      <a:pt x="1" y="1321"/>
                    </a:cubicBezTo>
                    <a:lnTo>
                      <a:pt x="4792" y="4046"/>
                    </a:lnTo>
                    <a:lnTo>
                      <a:pt x="5749" y="2077"/>
                    </a:lnTo>
                    <a:cubicBezTo>
                      <a:pt x="5749" y="2077"/>
                      <a:pt x="1727" y="0"/>
                      <a:pt x="14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662;p76">
                <a:extLst>
                  <a:ext uri="{FF2B5EF4-FFF2-40B4-BE49-F238E27FC236}">
                    <a16:creationId xmlns:a16="http://schemas.microsoft.com/office/drawing/2014/main" id="{1E440F36-9640-42EC-B61D-92A2E794105D}"/>
                  </a:ext>
                </a:extLst>
              </p:cNvPr>
              <p:cNvSpPr/>
              <p:nvPr/>
            </p:nvSpPr>
            <p:spPr>
              <a:xfrm>
                <a:off x="5170635" y="2792324"/>
                <a:ext cx="40400" cy="41419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708" extrusionOk="0">
                    <a:moveTo>
                      <a:pt x="537" y="1"/>
                    </a:moveTo>
                    <a:lnTo>
                      <a:pt x="0" y="1092"/>
                    </a:lnTo>
                    <a:lnTo>
                      <a:pt x="1072" y="1707"/>
                    </a:lnTo>
                    <a:lnTo>
                      <a:pt x="1666" y="634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663;p76">
                <a:extLst>
                  <a:ext uri="{FF2B5EF4-FFF2-40B4-BE49-F238E27FC236}">
                    <a16:creationId xmlns:a16="http://schemas.microsoft.com/office/drawing/2014/main" id="{EAFF7172-67A5-456D-8A06-DFE7B15FCF7F}"/>
                  </a:ext>
                </a:extLst>
              </p:cNvPr>
              <p:cNvSpPr/>
              <p:nvPr/>
            </p:nvSpPr>
            <p:spPr>
              <a:xfrm>
                <a:off x="5022459" y="3308983"/>
                <a:ext cx="327787" cy="80704"/>
              </a:xfrm>
              <a:custGeom>
                <a:avLst/>
                <a:gdLst/>
                <a:ahLst/>
                <a:cxnLst/>
                <a:rect l="l" t="t" r="r" b="b"/>
                <a:pathLst>
                  <a:path w="13517" h="3328" extrusionOk="0">
                    <a:moveTo>
                      <a:pt x="13466" y="0"/>
                    </a:moveTo>
                    <a:cubicBezTo>
                      <a:pt x="10146" y="1191"/>
                      <a:pt x="7330" y="1541"/>
                      <a:pt x="5166" y="1541"/>
                    </a:cubicBezTo>
                    <a:cubicBezTo>
                      <a:pt x="2079" y="1541"/>
                      <a:pt x="319" y="829"/>
                      <a:pt x="319" y="829"/>
                    </a:cubicBezTo>
                    <a:lnTo>
                      <a:pt x="1" y="2393"/>
                    </a:lnTo>
                    <a:cubicBezTo>
                      <a:pt x="1660" y="3082"/>
                      <a:pt x="3485" y="3327"/>
                      <a:pt x="5242" y="3327"/>
                    </a:cubicBezTo>
                    <a:cubicBezTo>
                      <a:pt x="9583" y="3327"/>
                      <a:pt x="13510" y="1830"/>
                      <a:pt x="13510" y="1830"/>
                    </a:cubicBezTo>
                    <a:cubicBezTo>
                      <a:pt x="13517" y="884"/>
                      <a:pt x="13466" y="0"/>
                      <a:pt x="13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664;p76">
                <a:extLst>
                  <a:ext uri="{FF2B5EF4-FFF2-40B4-BE49-F238E27FC236}">
                    <a16:creationId xmlns:a16="http://schemas.microsoft.com/office/drawing/2014/main" id="{7FD4A136-3FEC-4CBC-BA8D-FC6F9CD983BF}"/>
                  </a:ext>
                </a:extLst>
              </p:cNvPr>
              <p:cNvSpPr/>
              <p:nvPr/>
            </p:nvSpPr>
            <p:spPr>
              <a:xfrm>
                <a:off x="5208044" y="3319895"/>
                <a:ext cx="91204" cy="72847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3004" extrusionOk="0">
                    <a:moveTo>
                      <a:pt x="3518" y="0"/>
                    </a:moveTo>
                    <a:lnTo>
                      <a:pt x="0" y="577"/>
                    </a:lnTo>
                    <a:lnTo>
                      <a:pt x="243" y="3004"/>
                    </a:lnTo>
                    <a:lnTo>
                      <a:pt x="3761" y="242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665;p76">
                <a:extLst>
                  <a:ext uri="{FF2B5EF4-FFF2-40B4-BE49-F238E27FC236}">
                    <a16:creationId xmlns:a16="http://schemas.microsoft.com/office/drawing/2014/main" id="{6DAB458D-70FB-417E-A20C-70B37C9FC9CD}"/>
                  </a:ext>
                </a:extLst>
              </p:cNvPr>
              <p:cNvSpPr/>
              <p:nvPr/>
            </p:nvSpPr>
            <p:spPr>
              <a:xfrm>
                <a:off x="4929921" y="2949598"/>
                <a:ext cx="88537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1183" extrusionOk="0">
                    <a:moveTo>
                      <a:pt x="3643" y="378"/>
                    </a:moveTo>
                    <a:cubicBezTo>
                      <a:pt x="3643" y="378"/>
                      <a:pt x="3643" y="378"/>
                      <a:pt x="3643" y="378"/>
                    </a:cubicBezTo>
                    <a:lnTo>
                      <a:pt x="3643" y="378"/>
                    </a:lnTo>
                    <a:cubicBezTo>
                      <a:pt x="3643" y="378"/>
                      <a:pt x="3643" y="378"/>
                      <a:pt x="3643" y="378"/>
                    </a:cubicBezTo>
                    <a:close/>
                    <a:moveTo>
                      <a:pt x="1846" y="1"/>
                    </a:moveTo>
                    <a:cubicBezTo>
                      <a:pt x="1827" y="1"/>
                      <a:pt x="1808" y="1"/>
                      <a:pt x="1789" y="1"/>
                    </a:cubicBezTo>
                    <a:cubicBezTo>
                      <a:pt x="729" y="15"/>
                      <a:pt x="7" y="415"/>
                      <a:pt x="0" y="415"/>
                    </a:cubicBezTo>
                    <a:cubicBezTo>
                      <a:pt x="0" y="415"/>
                      <a:pt x="0" y="415"/>
                      <a:pt x="0" y="415"/>
                    </a:cubicBezTo>
                    <a:lnTo>
                      <a:pt x="0" y="415"/>
                    </a:lnTo>
                    <a:cubicBezTo>
                      <a:pt x="3" y="671"/>
                      <a:pt x="5" y="927"/>
                      <a:pt x="8" y="1183"/>
                    </a:cubicBezTo>
                    <a:cubicBezTo>
                      <a:pt x="648" y="1075"/>
                      <a:pt x="1295" y="1021"/>
                      <a:pt x="1941" y="1021"/>
                    </a:cubicBezTo>
                    <a:cubicBezTo>
                      <a:pt x="2513" y="1021"/>
                      <a:pt x="3084" y="1063"/>
                      <a:pt x="3650" y="1147"/>
                    </a:cubicBezTo>
                    <a:cubicBezTo>
                      <a:pt x="3648" y="891"/>
                      <a:pt x="3646" y="635"/>
                      <a:pt x="3643" y="378"/>
                    </a:cubicBezTo>
                    <a:lnTo>
                      <a:pt x="3643" y="378"/>
                    </a:lnTo>
                    <a:cubicBezTo>
                      <a:pt x="3643" y="378"/>
                      <a:pt x="3643" y="378"/>
                      <a:pt x="3643" y="378"/>
                    </a:cubicBezTo>
                    <a:cubicBezTo>
                      <a:pt x="3636" y="378"/>
                      <a:pt x="2872" y="1"/>
                      <a:pt x="1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666;p76">
                <a:extLst>
                  <a:ext uri="{FF2B5EF4-FFF2-40B4-BE49-F238E27FC236}">
                    <a16:creationId xmlns:a16="http://schemas.microsoft.com/office/drawing/2014/main" id="{153BA899-3B52-4A6D-97D1-A216A6DDFC5C}"/>
                  </a:ext>
                </a:extLst>
              </p:cNvPr>
              <p:cNvSpPr/>
              <p:nvPr/>
            </p:nvSpPr>
            <p:spPr>
              <a:xfrm>
                <a:off x="4930115" y="2974890"/>
                <a:ext cx="88973" cy="92999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3835" extrusionOk="0">
                    <a:moveTo>
                      <a:pt x="1937" y="0"/>
                    </a:moveTo>
                    <a:cubicBezTo>
                      <a:pt x="1289" y="0"/>
                      <a:pt x="641" y="54"/>
                      <a:pt x="0" y="162"/>
                    </a:cubicBezTo>
                    <a:cubicBezTo>
                      <a:pt x="5" y="630"/>
                      <a:pt x="10" y="1097"/>
                      <a:pt x="15" y="1564"/>
                    </a:cubicBezTo>
                    <a:cubicBezTo>
                      <a:pt x="21" y="2470"/>
                      <a:pt x="1321" y="3813"/>
                      <a:pt x="1859" y="3834"/>
                    </a:cubicBezTo>
                    <a:cubicBezTo>
                      <a:pt x="2337" y="3800"/>
                      <a:pt x="3668" y="2431"/>
                      <a:pt x="3658" y="1527"/>
                    </a:cubicBezTo>
                    <a:lnTo>
                      <a:pt x="3645" y="126"/>
                    </a:lnTo>
                    <a:cubicBezTo>
                      <a:pt x="3078" y="42"/>
                      <a:pt x="2507" y="0"/>
                      <a:pt x="19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2667;p76">
              <a:extLst>
                <a:ext uri="{FF2B5EF4-FFF2-40B4-BE49-F238E27FC236}">
                  <a16:creationId xmlns:a16="http://schemas.microsoft.com/office/drawing/2014/main" id="{832B22A8-F8BC-48B1-8A7E-11468DBD5F08}"/>
                </a:ext>
              </a:extLst>
            </p:cNvPr>
            <p:cNvGrpSpPr/>
            <p:nvPr/>
          </p:nvGrpSpPr>
          <p:grpSpPr>
            <a:xfrm>
              <a:off x="6349588" y="3068035"/>
              <a:ext cx="979587" cy="1389390"/>
              <a:chOff x="6349588" y="3068035"/>
              <a:chExt cx="979587" cy="1389390"/>
            </a:xfrm>
          </p:grpSpPr>
          <p:sp>
            <p:nvSpPr>
              <p:cNvPr id="140" name="Google Shape;2668;p76">
                <a:extLst>
                  <a:ext uri="{FF2B5EF4-FFF2-40B4-BE49-F238E27FC236}">
                    <a16:creationId xmlns:a16="http://schemas.microsoft.com/office/drawing/2014/main" id="{609D6343-6D53-4EEC-BD1A-0E1918A974D4}"/>
                  </a:ext>
                </a:extLst>
              </p:cNvPr>
              <p:cNvSpPr/>
              <p:nvPr/>
            </p:nvSpPr>
            <p:spPr>
              <a:xfrm>
                <a:off x="6728875" y="4079225"/>
                <a:ext cx="600300" cy="231900"/>
              </a:xfrm>
              <a:prstGeom prst="ellipse">
                <a:avLst/>
              </a:prstGeom>
              <a:solidFill>
                <a:srgbClr val="183147">
                  <a:alpha val="29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69;p76">
                <a:extLst>
                  <a:ext uri="{FF2B5EF4-FFF2-40B4-BE49-F238E27FC236}">
                    <a16:creationId xmlns:a16="http://schemas.microsoft.com/office/drawing/2014/main" id="{0D6197FB-86AD-461E-B1E5-245658896210}"/>
                  </a:ext>
                </a:extLst>
              </p:cNvPr>
              <p:cNvSpPr/>
              <p:nvPr/>
            </p:nvSpPr>
            <p:spPr>
              <a:xfrm>
                <a:off x="6728875" y="4225525"/>
                <a:ext cx="600300" cy="231900"/>
              </a:xfrm>
              <a:prstGeom prst="ellipse">
                <a:avLst/>
              </a:prstGeom>
              <a:solidFill>
                <a:srgbClr val="183147">
                  <a:alpha val="29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70;p76">
                <a:extLst>
                  <a:ext uri="{FF2B5EF4-FFF2-40B4-BE49-F238E27FC236}">
                    <a16:creationId xmlns:a16="http://schemas.microsoft.com/office/drawing/2014/main" id="{0213AD42-E19A-4F33-891B-7F1E1A03402F}"/>
                  </a:ext>
                </a:extLst>
              </p:cNvPr>
              <p:cNvSpPr/>
              <p:nvPr/>
            </p:nvSpPr>
            <p:spPr>
              <a:xfrm>
                <a:off x="6390886" y="3781906"/>
                <a:ext cx="218711" cy="104542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4311" extrusionOk="0">
                    <a:moveTo>
                      <a:pt x="6233" y="1"/>
                    </a:moveTo>
                    <a:cubicBezTo>
                      <a:pt x="5611" y="662"/>
                      <a:pt x="5010" y="1013"/>
                      <a:pt x="3457" y="1564"/>
                    </a:cubicBezTo>
                    <a:cubicBezTo>
                      <a:pt x="1904" y="2116"/>
                      <a:pt x="201" y="2723"/>
                      <a:pt x="0" y="3496"/>
                    </a:cubicBezTo>
                    <a:lnTo>
                      <a:pt x="5096" y="4310"/>
                    </a:lnTo>
                    <a:cubicBezTo>
                      <a:pt x="5096" y="4310"/>
                      <a:pt x="6820" y="4200"/>
                      <a:pt x="7919" y="2156"/>
                    </a:cubicBezTo>
                    <a:cubicBezTo>
                      <a:pt x="9018" y="111"/>
                      <a:pt x="6233" y="1"/>
                      <a:pt x="62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71;p76">
                <a:extLst>
                  <a:ext uri="{FF2B5EF4-FFF2-40B4-BE49-F238E27FC236}">
                    <a16:creationId xmlns:a16="http://schemas.microsoft.com/office/drawing/2014/main" id="{BC0978D2-4EB3-4E87-8443-7E5799B08DB7}"/>
                  </a:ext>
                </a:extLst>
              </p:cNvPr>
              <p:cNvSpPr/>
              <p:nvPr/>
            </p:nvSpPr>
            <p:spPr>
              <a:xfrm>
                <a:off x="6531876" y="3376640"/>
                <a:ext cx="318742" cy="471663"/>
              </a:xfrm>
              <a:custGeom>
                <a:avLst/>
                <a:gdLst/>
                <a:ahLst/>
                <a:cxnLst/>
                <a:rect l="l" t="t" r="r" b="b"/>
                <a:pathLst>
                  <a:path w="13144" h="19450" extrusionOk="0">
                    <a:moveTo>
                      <a:pt x="7713" y="0"/>
                    </a:moveTo>
                    <a:cubicBezTo>
                      <a:pt x="6798" y="559"/>
                      <a:pt x="6172" y="5464"/>
                      <a:pt x="5681" y="8410"/>
                    </a:cubicBezTo>
                    <a:cubicBezTo>
                      <a:pt x="5190" y="11356"/>
                      <a:pt x="392" y="16142"/>
                      <a:pt x="196" y="16437"/>
                    </a:cubicBezTo>
                    <a:cubicBezTo>
                      <a:pt x="0" y="16731"/>
                      <a:pt x="496" y="18562"/>
                      <a:pt x="2361" y="19347"/>
                    </a:cubicBezTo>
                    <a:cubicBezTo>
                      <a:pt x="2528" y="19417"/>
                      <a:pt x="2701" y="19449"/>
                      <a:pt x="2876" y="19449"/>
                    </a:cubicBezTo>
                    <a:cubicBezTo>
                      <a:pt x="4667" y="19449"/>
                      <a:pt x="6805" y="16132"/>
                      <a:pt x="6805" y="16132"/>
                    </a:cubicBezTo>
                    <a:lnTo>
                      <a:pt x="13144" y="9823"/>
                    </a:lnTo>
                    <a:lnTo>
                      <a:pt x="77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72;p76">
                <a:extLst>
                  <a:ext uri="{FF2B5EF4-FFF2-40B4-BE49-F238E27FC236}">
                    <a16:creationId xmlns:a16="http://schemas.microsoft.com/office/drawing/2014/main" id="{5F0B5797-E431-4ACA-803F-2EAD2758E1CE}"/>
                  </a:ext>
                </a:extLst>
              </p:cNvPr>
              <p:cNvSpPr/>
              <p:nvPr/>
            </p:nvSpPr>
            <p:spPr>
              <a:xfrm>
                <a:off x="6939833" y="4158412"/>
                <a:ext cx="237577" cy="226301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9332" extrusionOk="0">
                    <a:moveTo>
                      <a:pt x="9012" y="0"/>
                    </a:moveTo>
                    <a:lnTo>
                      <a:pt x="3024" y="1598"/>
                    </a:lnTo>
                    <a:cubicBezTo>
                      <a:pt x="3024" y="1598"/>
                      <a:pt x="1550" y="4909"/>
                      <a:pt x="765" y="6284"/>
                    </a:cubicBezTo>
                    <a:cubicBezTo>
                      <a:pt x="1" y="7622"/>
                      <a:pt x="1468" y="9331"/>
                      <a:pt x="3539" y="9331"/>
                    </a:cubicBezTo>
                    <a:cubicBezTo>
                      <a:pt x="3595" y="9331"/>
                      <a:pt x="3653" y="9330"/>
                      <a:pt x="3710" y="9328"/>
                    </a:cubicBezTo>
                    <a:cubicBezTo>
                      <a:pt x="5871" y="9230"/>
                      <a:pt x="7147" y="7856"/>
                      <a:pt x="7441" y="6481"/>
                    </a:cubicBezTo>
                    <a:cubicBezTo>
                      <a:pt x="7735" y="5106"/>
                      <a:pt x="9405" y="3857"/>
                      <a:pt x="9601" y="2749"/>
                    </a:cubicBezTo>
                    <a:cubicBezTo>
                      <a:pt x="9797" y="1642"/>
                      <a:pt x="9503" y="1277"/>
                      <a:pt x="9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673;p76">
                <a:extLst>
                  <a:ext uri="{FF2B5EF4-FFF2-40B4-BE49-F238E27FC236}">
                    <a16:creationId xmlns:a16="http://schemas.microsoft.com/office/drawing/2014/main" id="{AE6B5BAC-6E21-48C6-91ED-9E5CF6A3F6B6}"/>
                  </a:ext>
                </a:extLst>
              </p:cNvPr>
              <p:cNvSpPr/>
              <p:nvPr/>
            </p:nvSpPr>
            <p:spPr>
              <a:xfrm>
                <a:off x="6812812" y="3915572"/>
                <a:ext cx="285423" cy="279408"/>
              </a:xfrm>
              <a:custGeom>
                <a:avLst/>
                <a:gdLst/>
                <a:ahLst/>
                <a:cxnLst/>
                <a:rect l="l" t="t" r="r" b="b"/>
                <a:pathLst>
                  <a:path w="11770" h="11522" extrusionOk="0">
                    <a:moveTo>
                      <a:pt x="6164" y="0"/>
                    </a:moveTo>
                    <a:lnTo>
                      <a:pt x="4111" y="3142"/>
                    </a:lnTo>
                    <a:cubicBezTo>
                      <a:pt x="5682" y="4909"/>
                      <a:pt x="3816" y="8608"/>
                      <a:pt x="3816" y="8608"/>
                    </a:cubicBezTo>
                    <a:cubicBezTo>
                      <a:pt x="3785" y="8608"/>
                      <a:pt x="3754" y="8608"/>
                      <a:pt x="3723" y="8608"/>
                    </a:cubicBezTo>
                    <a:cubicBezTo>
                      <a:pt x="0" y="8608"/>
                      <a:pt x="775" y="10509"/>
                      <a:pt x="1068" y="10996"/>
                    </a:cubicBezTo>
                    <a:cubicBezTo>
                      <a:pt x="1235" y="11275"/>
                      <a:pt x="2571" y="11521"/>
                      <a:pt x="3982" y="11521"/>
                    </a:cubicBezTo>
                    <a:cubicBezTo>
                      <a:pt x="5059" y="11521"/>
                      <a:pt x="6181" y="11378"/>
                      <a:pt x="6860" y="10996"/>
                    </a:cubicBezTo>
                    <a:cubicBezTo>
                      <a:pt x="8430" y="10113"/>
                      <a:pt x="9610" y="6578"/>
                      <a:pt x="9610" y="5695"/>
                    </a:cubicBezTo>
                    <a:cubicBezTo>
                      <a:pt x="11769" y="4516"/>
                      <a:pt x="10715" y="1603"/>
                      <a:pt x="10715" y="1603"/>
                    </a:cubicBezTo>
                    <a:lnTo>
                      <a:pt x="61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674;p76">
                <a:extLst>
                  <a:ext uri="{FF2B5EF4-FFF2-40B4-BE49-F238E27FC236}">
                    <a16:creationId xmlns:a16="http://schemas.microsoft.com/office/drawing/2014/main" id="{54E0DA35-2F29-49CC-9887-7977D0D347E5}"/>
                  </a:ext>
                </a:extLst>
              </p:cNvPr>
              <p:cNvSpPr/>
              <p:nvPr/>
            </p:nvSpPr>
            <p:spPr>
              <a:xfrm>
                <a:off x="6561533" y="3694388"/>
                <a:ext cx="424448" cy="358536"/>
              </a:xfrm>
              <a:custGeom>
                <a:avLst/>
                <a:gdLst/>
                <a:ahLst/>
                <a:cxnLst/>
                <a:rect l="l" t="t" r="r" b="b"/>
                <a:pathLst>
                  <a:path w="17503" h="14785" extrusionOk="0">
                    <a:moveTo>
                      <a:pt x="8363" y="0"/>
                    </a:moveTo>
                    <a:cubicBezTo>
                      <a:pt x="6724" y="0"/>
                      <a:pt x="4990" y="253"/>
                      <a:pt x="3633" y="1060"/>
                    </a:cubicBezTo>
                    <a:cubicBezTo>
                      <a:pt x="0" y="3221"/>
                      <a:pt x="2183" y="8842"/>
                      <a:pt x="5383" y="10312"/>
                    </a:cubicBezTo>
                    <a:cubicBezTo>
                      <a:pt x="8582" y="11782"/>
                      <a:pt x="14525" y="14785"/>
                      <a:pt x="14525" y="14785"/>
                    </a:cubicBezTo>
                    <a:cubicBezTo>
                      <a:pt x="17503" y="12510"/>
                      <a:pt x="16526" y="9121"/>
                      <a:pt x="16526" y="9121"/>
                    </a:cubicBezTo>
                    <a:lnTo>
                      <a:pt x="13590" y="710"/>
                    </a:lnTo>
                    <a:cubicBezTo>
                      <a:pt x="13590" y="710"/>
                      <a:pt x="11109" y="0"/>
                      <a:pt x="83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675;p76">
                <a:extLst>
                  <a:ext uri="{FF2B5EF4-FFF2-40B4-BE49-F238E27FC236}">
                    <a16:creationId xmlns:a16="http://schemas.microsoft.com/office/drawing/2014/main" id="{E860FBFF-D20F-4E8E-B05F-2ABCD5E0E823}"/>
                  </a:ext>
                </a:extLst>
              </p:cNvPr>
              <p:cNvSpPr/>
              <p:nvPr/>
            </p:nvSpPr>
            <p:spPr>
              <a:xfrm>
                <a:off x="6685863" y="3220203"/>
                <a:ext cx="643304" cy="612070"/>
              </a:xfrm>
              <a:custGeom>
                <a:avLst/>
                <a:gdLst/>
                <a:ahLst/>
                <a:cxnLst/>
                <a:rect l="l" t="t" r="r" b="b"/>
                <a:pathLst>
                  <a:path w="26528" h="25240" extrusionOk="0">
                    <a:moveTo>
                      <a:pt x="8227" y="0"/>
                    </a:moveTo>
                    <a:cubicBezTo>
                      <a:pt x="8111" y="0"/>
                      <a:pt x="8011" y="27"/>
                      <a:pt x="7938" y="90"/>
                    </a:cubicBezTo>
                    <a:lnTo>
                      <a:pt x="1482" y="5350"/>
                    </a:lnTo>
                    <a:cubicBezTo>
                      <a:pt x="1482" y="5350"/>
                      <a:pt x="1" y="12550"/>
                      <a:pt x="2026" y="16756"/>
                    </a:cubicBezTo>
                    <a:cubicBezTo>
                      <a:pt x="3531" y="19884"/>
                      <a:pt x="4971" y="22353"/>
                      <a:pt x="4971" y="22353"/>
                    </a:cubicBezTo>
                    <a:lnTo>
                      <a:pt x="17156" y="20920"/>
                    </a:lnTo>
                    <a:cubicBezTo>
                      <a:pt x="17512" y="20875"/>
                      <a:pt x="17859" y="20855"/>
                      <a:pt x="18194" y="20855"/>
                    </a:cubicBezTo>
                    <a:cubicBezTo>
                      <a:pt x="23085" y="20855"/>
                      <a:pt x="25742" y="25239"/>
                      <a:pt x="25742" y="25239"/>
                    </a:cubicBezTo>
                    <a:cubicBezTo>
                      <a:pt x="26527" y="22490"/>
                      <a:pt x="24269" y="18465"/>
                      <a:pt x="23091" y="16992"/>
                    </a:cubicBezTo>
                    <a:cubicBezTo>
                      <a:pt x="21913" y="15519"/>
                      <a:pt x="19753" y="6289"/>
                      <a:pt x="17298" y="3541"/>
                    </a:cubicBezTo>
                    <a:cubicBezTo>
                      <a:pt x="15056" y="1029"/>
                      <a:pt x="11314" y="629"/>
                      <a:pt x="10385" y="629"/>
                    </a:cubicBezTo>
                    <a:cubicBezTo>
                      <a:pt x="10297" y="629"/>
                      <a:pt x="10235" y="633"/>
                      <a:pt x="10201" y="638"/>
                    </a:cubicBezTo>
                    <a:cubicBezTo>
                      <a:pt x="10188" y="640"/>
                      <a:pt x="10174" y="641"/>
                      <a:pt x="10159" y="641"/>
                    </a:cubicBezTo>
                    <a:cubicBezTo>
                      <a:pt x="9792" y="641"/>
                      <a:pt x="8800" y="0"/>
                      <a:pt x="8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676;p76">
                <a:extLst>
                  <a:ext uri="{FF2B5EF4-FFF2-40B4-BE49-F238E27FC236}">
                    <a16:creationId xmlns:a16="http://schemas.microsoft.com/office/drawing/2014/main" id="{EEDF4E50-F744-41B4-858D-784700B471D9}"/>
                  </a:ext>
                </a:extLst>
              </p:cNvPr>
              <p:cNvSpPr/>
              <p:nvPr/>
            </p:nvSpPr>
            <p:spPr>
              <a:xfrm>
                <a:off x="7006885" y="3416168"/>
                <a:ext cx="322282" cy="416082"/>
              </a:xfrm>
              <a:custGeom>
                <a:avLst/>
                <a:gdLst/>
                <a:ahLst/>
                <a:cxnLst/>
                <a:rect l="l" t="t" r="r" b="b"/>
                <a:pathLst>
                  <a:path w="13290" h="17158" extrusionOk="0">
                    <a:moveTo>
                      <a:pt x="6454" y="0"/>
                    </a:moveTo>
                    <a:cubicBezTo>
                      <a:pt x="7212" y="2034"/>
                      <a:pt x="5469" y="6063"/>
                      <a:pt x="4617" y="7732"/>
                    </a:cubicBezTo>
                    <a:cubicBezTo>
                      <a:pt x="4264" y="8426"/>
                      <a:pt x="2290" y="10785"/>
                      <a:pt x="0" y="13361"/>
                    </a:cubicBezTo>
                    <a:lnTo>
                      <a:pt x="3918" y="12839"/>
                    </a:lnTo>
                    <a:cubicBezTo>
                      <a:pt x="4275" y="12794"/>
                      <a:pt x="4621" y="12774"/>
                      <a:pt x="4958" y="12774"/>
                    </a:cubicBezTo>
                    <a:cubicBezTo>
                      <a:pt x="9847" y="12774"/>
                      <a:pt x="12504" y="17157"/>
                      <a:pt x="12504" y="17157"/>
                    </a:cubicBezTo>
                    <a:cubicBezTo>
                      <a:pt x="13289" y="14409"/>
                      <a:pt x="11031" y="10383"/>
                      <a:pt x="9854" y="8911"/>
                    </a:cubicBezTo>
                    <a:cubicBezTo>
                      <a:pt x="9080" y="7943"/>
                      <a:pt x="7881" y="3627"/>
                      <a:pt x="64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677;p76">
                <a:extLst>
                  <a:ext uri="{FF2B5EF4-FFF2-40B4-BE49-F238E27FC236}">
                    <a16:creationId xmlns:a16="http://schemas.microsoft.com/office/drawing/2014/main" id="{83FDE95B-B489-464E-8C04-FD33724E7E5E}"/>
                  </a:ext>
                </a:extLst>
              </p:cNvPr>
              <p:cNvSpPr/>
              <p:nvPr/>
            </p:nvSpPr>
            <p:spPr>
              <a:xfrm>
                <a:off x="6349588" y="3866684"/>
                <a:ext cx="202051" cy="227732"/>
              </a:xfrm>
              <a:custGeom>
                <a:avLst/>
                <a:gdLst/>
                <a:ahLst/>
                <a:cxnLst/>
                <a:rect l="l" t="t" r="r" b="b"/>
                <a:pathLst>
                  <a:path w="8332" h="9391" extrusionOk="0">
                    <a:moveTo>
                      <a:pt x="750" y="0"/>
                    </a:moveTo>
                    <a:lnTo>
                      <a:pt x="0" y="9390"/>
                    </a:lnTo>
                    <a:lnTo>
                      <a:pt x="8331" y="9390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678;p76">
                <a:extLst>
                  <a:ext uri="{FF2B5EF4-FFF2-40B4-BE49-F238E27FC236}">
                    <a16:creationId xmlns:a16="http://schemas.microsoft.com/office/drawing/2014/main" id="{3F948E8E-F1A3-4249-9B3E-B633F2E80B30}"/>
                  </a:ext>
                </a:extLst>
              </p:cNvPr>
              <p:cNvSpPr/>
              <p:nvPr/>
            </p:nvSpPr>
            <p:spPr>
              <a:xfrm>
                <a:off x="6449110" y="3838045"/>
                <a:ext cx="265174" cy="150859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6221" extrusionOk="0">
                    <a:moveTo>
                      <a:pt x="9064" y="1"/>
                    </a:moveTo>
                    <a:cubicBezTo>
                      <a:pt x="8682" y="418"/>
                      <a:pt x="7187" y="1086"/>
                      <a:pt x="6012" y="1086"/>
                    </a:cubicBezTo>
                    <a:cubicBezTo>
                      <a:pt x="6003" y="1086"/>
                      <a:pt x="5994" y="1086"/>
                      <a:pt x="5986" y="1086"/>
                    </a:cubicBezTo>
                    <a:cubicBezTo>
                      <a:pt x="5726" y="1084"/>
                      <a:pt x="5485" y="1076"/>
                      <a:pt x="5254" y="1076"/>
                    </a:cubicBezTo>
                    <a:cubicBezTo>
                      <a:pt x="4435" y="1076"/>
                      <a:pt x="3732" y="1177"/>
                      <a:pt x="2695" y="1995"/>
                    </a:cubicBezTo>
                    <a:cubicBezTo>
                      <a:pt x="1365" y="3045"/>
                      <a:pt x="71" y="4095"/>
                      <a:pt x="107" y="4480"/>
                    </a:cubicBezTo>
                    <a:cubicBezTo>
                      <a:pt x="114" y="4564"/>
                      <a:pt x="194" y="4597"/>
                      <a:pt x="313" y="4597"/>
                    </a:cubicBezTo>
                    <a:cubicBezTo>
                      <a:pt x="741" y="4597"/>
                      <a:pt x="1681" y="4175"/>
                      <a:pt x="1681" y="4175"/>
                    </a:cubicBezTo>
                    <a:lnTo>
                      <a:pt x="1681" y="4175"/>
                    </a:lnTo>
                    <a:cubicBezTo>
                      <a:pt x="1681" y="4176"/>
                      <a:pt x="0" y="5495"/>
                      <a:pt x="106" y="5741"/>
                    </a:cubicBezTo>
                    <a:cubicBezTo>
                      <a:pt x="190" y="5936"/>
                      <a:pt x="1369" y="6220"/>
                      <a:pt x="2036" y="6220"/>
                    </a:cubicBezTo>
                    <a:cubicBezTo>
                      <a:pt x="2203" y="6220"/>
                      <a:pt x="2338" y="6202"/>
                      <a:pt x="2416" y="6160"/>
                    </a:cubicBezTo>
                    <a:cubicBezTo>
                      <a:pt x="2801" y="5951"/>
                      <a:pt x="3775" y="5214"/>
                      <a:pt x="4582" y="4655"/>
                    </a:cubicBezTo>
                    <a:cubicBezTo>
                      <a:pt x="5227" y="4208"/>
                      <a:pt x="5529" y="3844"/>
                      <a:pt x="6286" y="3844"/>
                    </a:cubicBezTo>
                    <a:cubicBezTo>
                      <a:pt x="6479" y="3844"/>
                      <a:pt x="6700" y="3868"/>
                      <a:pt x="6965" y="3919"/>
                    </a:cubicBezTo>
                    <a:cubicBezTo>
                      <a:pt x="7200" y="3965"/>
                      <a:pt x="7444" y="3989"/>
                      <a:pt x="7693" y="3989"/>
                    </a:cubicBezTo>
                    <a:cubicBezTo>
                      <a:pt x="8827" y="3989"/>
                      <a:pt x="10059" y="3493"/>
                      <a:pt x="10935" y="2313"/>
                    </a:cubicBezTo>
                    <a:lnTo>
                      <a:pt x="90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679;p76">
                <a:extLst>
                  <a:ext uri="{FF2B5EF4-FFF2-40B4-BE49-F238E27FC236}">
                    <a16:creationId xmlns:a16="http://schemas.microsoft.com/office/drawing/2014/main" id="{BF6B6120-0BE3-4D1D-9539-E764E7AAA2FC}"/>
                  </a:ext>
                </a:extLst>
              </p:cNvPr>
              <p:cNvSpPr/>
              <p:nvPr/>
            </p:nvSpPr>
            <p:spPr>
              <a:xfrm>
                <a:off x="6737831" y="3255996"/>
                <a:ext cx="177971" cy="197298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8136" extrusionOk="0">
                    <a:moveTo>
                      <a:pt x="5751" y="0"/>
                    </a:moveTo>
                    <a:lnTo>
                      <a:pt x="5751" y="0"/>
                    </a:lnTo>
                    <a:cubicBezTo>
                      <a:pt x="5751" y="0"/>
                      <a:pt x="1" y="1042"/>
                      <a:pt x="247" y="4421"/>
                    </a:cubicBezTo>
                    <a:cubicBezTo>
                      <a:pt x="440" y="7054"/>
                      <a:pt x="1683" y="8136"/>
                      <a:pt x="2892" y="8136"/>
                    </a:cubicBezTo>
                    <a:cubicBezTo>
                      <a:pt x="3235" y="8136"/>
                      <a:pt x="3576" y="8049"/>
                      <a:pt x="3889" y="7885"/>
                    </a:cubicBezTo>
                    <a:cubicBezTo>
                      <a:pt x="5303" y="7143"/>
                      <a:pt x="7339" y="1700"/>
                      <a:pt x="5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680;p76">
                <a:extLst>
                  <a:ext uri="{FF2B5EF4-FFF2-40B4-BE49-F238E27FC236}">
                    <a16:creationId xmlns:a16="http://schemas.microsoft.com/office/drawing/2014/main" id="{44977C61-66DC-495D-A8FB-7C8F1FBD07B4}"/>
                  </a:ext>
                </a:extLst>
              </p:cNvPr>
              <p:cNvSpPr/>
              <p:nvPr/>
            </p:nvSpPr>
            <p:spPr>
              <a:xfrm>
                <a:off x="6879160" y="3711605"/>
                <a:ext cx="433348" cy="485703"/>
              </a:xfrm>
              <a:custGeom>
                <a:avLst/>
                <a:gdLst/>
                <a:ahLst/>
                <a:cxnLst/>
                <a:rect l="l" t="t" r="r" b="b"/>
                <a:pathLst>
                  <a:path w="17870" h="20029" extrusionOk="0">
                    <a:moveTo>
                      <a:pt x="6170" y="1"/>
                    </a:moveTo>
                    <a:cubicBezTo>
                      <a:pt x="4914" y="1"/>
                      <a:pt x="3666" y="164"/>
                      <a:pt x="2750" y="654"/>
                    </a:cubicBezTo>
                    <a:cubicBezTo>
                      <a:pt x="0" y="2127"/>
                      <a:pt x="393" y="3306"/>
                      <a:pt x="1080" y="7037"/>
                    </a:cubicBezTo>
                    <a:cubicBezTo>
                      <a:pt x="1768" y="10767"/>
                      <a:pt x="5007" y="19997"/>
                      <a:pt x="5007" y="19997"/>
                    </a:cubicBezTo>
                    <a:cubicBezTo>
                      <a:pt x="5215" y="20018"/>
                      <a:pt x="5429" y="20028"/>
                      <a:pt x="5648" y="20028"/>
                    </a:cubicBezTo>
                    <a:cubicBezTo>
                      <a:pt x="8421" y="20028"/>
                      <a:pt x="11880" y="18424"/>
                      <a:pt x="11880" y="18424"/>
                    </a:cubicBezTo>
                    <a:cubicBezTo>
                      <a:pt x="11978" y="16069"/>
                      <a:pt x="10310" y="11259"/>
                      <a:pt x="10310" y="11259"/>
                    </a:cubicBezTo>
                    <a:lnTo>
                      <a:pt x="10310" y="11259"/>
                    </a:lnTo>
                    <a:cubicBezTo>
                      <a:pt x="10310" y="11259"/>
                      <a:pt x="10571" y="11281"/>
                      <a:pt x="10966" y="11281"/>
                    </a:cubicBezTo>
                    <a:cubicBezTo>
                      <a:pt x="11758" y="11281"/>
                      <a:pt x="13091" y="11193"/>
                      <a:pt x="13942" y="10669"/>
                    </a:cubicBezTo>
                    <a:cubicBezTo>
                      <a:pt x="15218" y="9884"/>
                      <a:pt x="17869" y="7331"/>
                      <a:pt x="17771" y="4974"/>
                    </a:cubicBezTo>
                    <a:cubicBezTo>
                      <a:pt x="15300" y="754"/>
                      <a:pt x="11229" y="654"/>
                      <a:pt x="11229" y="654"/>
                    </a:cubicBezTo>
                    <a:cubicBezTo>
                      <a:pt x="11229" y="654"/>
                      <a:pt x="8682" y="1"/>
                      <a:pt x="6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681;p76">
                <a:extLst>
                  <a:ext uri="{FF2B5EF4-FFF2-40B4-BE49-F238E27FC236}">
                    <a16:creationId xmlns:a16="http://schemas.microsoft.com/office/drawing/2014/main" id="{C05485B1-550C-4805-A32A-146D1728B2E2}"/>
                  </a:ext>
                </a:extLst>
              </p:cNvPr>
              <p:cNvSpPr/>
              <p:nvPr/>
            </p:nvSpPr>
            <p:spPr>
              <a:xfrm>
                <a:off x="6650773" y="3158196"/>
                <a:ext cx="237941" cy="243179"/>
              </a:xfrm>
              <a:custGeom>
                <a:avLst/>
                <a:gdLst/>
                <a:ahLst/>
                <a:cxnLst/>
                <a:rect l="l" t="t" r="r" b="b"/>
                <a:pathLst>
                  <a:path w="9812" h="10028" extrusionOk="0">
                    <a:moveTo>
                      <a:pt x="4916" y="1"/>
                    </a:moveTo>
                    <a:cubicBezTo>
                      <a:pt x="4889" y="1"/>
                      <a:pt x="4863" y="1"/>
                      <a:pt x="4837" y="2"/>
                    </a:cubicBezTo>
                    <a:cubicBezTo>
                      <a:pt x="3011" y="76"/>
                      <a:pt x="280" y="1317"/>
                      <a:pt x="164" y="2240"/>
                    </a:cubicBezTo>
                    <a:cubicBezTo>
                      <a:pt x="0" y="3559"/>
                      <a:pt x="902" y="4221"/>
                      <a:pt x="1145" y="4779"/>
                    </a:cubicBezTo>
                    <a:cubicBezTo>
                      <a:pt x="1386" y="5338"/>
                      <a:pt x="1336" y="6421"/>
                      <a:pt x="2077" y="7278"/>
                    </a:cubicBezTo>
                    <a:cubicBezTo>
                      <a:pt x="2822" y="8137"/>
                      <a:pt x="4413" y="10027"/>
                      <a:pt x="5412" y="10027"/>
                    </a:cubicBezTo>
                    <a:cubicBezTo>
                      <a:pt x="5491" y="10027"/>
                      <a:pt x="5567" y="10016"/>
                      <a:pt x="5638" y="9990"/>
                    </a:cubicBezTo>
                    <a:cubicBezTo>
                      <a:pt x="7281" y="9410"/>
                      <a:pt x="8664" y="7016"/>
                      <a:pt x="8964" y="6530"/>
                    </a:cubicBezTo>
                    <a:cubicBezTo>
                      <a:pt x="9508" y="5648"/>
                      <a:pt x="9695" y="5024"/>
                      <a:pt x="9341" y="4033"/>
                    </a:cubicBezTo>
                    <a:cubicBezTo>
                      <a:pt x="9341" y="4033"/>
                      <a:pt x="9497" y="3818"/>
                      <a:pt x="9586" y="3442"/>
                    </a:cubicBezTo>
                    <a:cubicBezTo>
                      <a:pt x="9677" y="3065"/>
                      <a:pt x="9811" y="2149"/>
                      <a:pt x="9710" y="1606"/>
                    </a:cubicBezTo>
                    <a:cubicBezTo>
                      <a:pt x="9648" y="1286"/>
                      <a:pt x="9491" y="956"/>
                      <a:pt x="9240" y="956"/>
                    </a:cubicBezTo>
                    <a:cubicBezTo>
                      <a:pt x="9152" y="956"/>
                      <a:pt x="9053" y="996"/>
                      <a:pt x="8943" y="1090"/>
                    </a:cubicBezTo>
                    <a:cubicBezTo>
                      <a:pt x="8491" y="1470"/>
                      <a:pt x="8513" y="2320"/>
                      <a:pt x="8513" y="2320"/>
                    </a:cubicBezTo>
                    <a:cubicBezTo>
                      <a:pt x="8513" y="2320"/>
                      <a:pt x="6720" y="1"/>
                      <a:pt x="4916" y="1"/>
                    </a:cubicBezTo>
                    <a:close/>
                  </a:path>
                </a:pathLst>
              </a:custGeom>
              <a:solidFill>
                <a:srgbClr val="F7B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682;p76">
                <a:extLst>
                  <a:ext uri="{FF2B5EF4-FFF2-40B4-BE49-F238E27FC236}">
                    <a16:creationId xmlns:a16="http://schemas.microsoft.com/office/drawing/2014/main" id="{6013F705-AF32-4671-8871-714B47E1C993}"/>
                  </a:ext>
                </a:extLst>
              </p:cNvPr>
              <p:cNvSpPr/>
              <p:nvPr/>
            </p:nvSpPr>
            <p:spPr>
              <a:xfrm>
                <a:off x="6638673" y="3068035"/>
                <a:ext cx="238232" cy="167689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6915" extrusionOk="0">
                    <a:moveTo>
                      <a:pt x="5109" y="1"/>
                    </a:moveTo>
                    <a:cubicBezTo>
                      <a:pt x="4330" y="1"/>
                      <a:pt x="3553" y="142"/>
                      <a:pt x="2891" y="426"/>
                    </a:cubicBezTo>
                    <a:cubicBezTo>
                      <a:pt x="1414" y="1059"/>
                      <a:pt x="197" y="2813"/>
                      <a:pt x="110" y="3980"/>
                    </a:cubicBezTo>
                    <a:cubicBezTo>
                      <a:pt x="1" y="5471"/>
                      <a:pt x="717" y="6765"/>
                      <a:pt x="717" y="6765"/>
                    </a:cubicBezTo>
                    <a:cubicBezTo>
                      <a:pt x="762" y="6769"/>
                      <a:pt x="806" y="6772"/>
                      <a:pt x="850" y="6772"/>
                    </a:cubicBezTo>
                    <a:cubicBezTo>
                      <a:pt x="1349" y="6772"/>
                      <a:pt x="1875" y="6434"/>
                      <a:pt x="4167" y="4769"/>
                    </a:cubicBezTo>
                    <a:cubicBezTo>
                      <a:pt x="4682" y="4396"/>
                      <a:pt x="5167" y="4245"/>
                      <a:pt x="5615" y="4245"/>
                    </a:cubicBezTo>
                    <a:cubicBezTo>
                      <a:pt x="7497" y="4245"/>
                      <a:pt x="8714" y="6914"/>
                      <a:pt x="8714" y="6914"/>
                    </a:cubicBezTo>
                    <a:lnTo>
                      <a:pt x="9022" y="6680"/>
                    </a:lnTo>
                    <a:cubicBezTo>
                      <a:pt x="8875" y="4782"/>
                      <a:pt x="9653" y="4731"/>
                      <a:pt x="9737" y="4731"/>
                    </a:cubicBezTo>
                    <a:cubicBezTo>
                      <a:pt x="9741" y="4731"/>
                      <a:pt x="9744" y="4731"/>
                      <a:pt x="9744" y="4731"/>
                    </a:cubicBezTo>
                    <a:cubicBezTo>
                      <a:pt x="9583" y="3506"/>
                      <a:pt x="9823" y="3030"/>
                      <a:pt x="8885" y="1611"/>
                    </a:cubicBezTo>
                    <a:cubicBezTo>
                      <a:pt x="8181" y="544"/>
                      <a:pt x="6640" y="1"/>
                      <a:pt x="5109" y="1"/>
                    </a:cubicBezTo>
                    <a:close/>
                  </a:path>
                </a:pathLst>
              </a:custGeom>
              <a:solidFill>
                <a:srgbClr val="2032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683;p76">
                <a:extLst>
                  <a:ext uri="{FF2B5EF4-FFF2-40B4-BE49-F238E27FC236}">
                    <a16:creationId xmlns:a16="http://schemas.microsoft.com/office/drawing/2014/main" id="{0F215D3E-B315-4CF7-8C41-3DAEB21934F4}"/>
                  </a:ext>
                </a:extLst>
              </p:cNvPr>
              <p:cNvSpPr/>
              <p:nvPr/>
            </p:nvSpPr>
            <p:spPr>
              <a:xfrm>
                <a:off x="6655163" y="3285048"/>
                <a:ext cx="523460" cy="627954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25895" extrusionOk="0">
                    <a:moveTo>
                      <a:pt x="17649" y="1"/>
                    </a:moveTo>
                    <a:cubicBezTo>
                      <a:pt x="14772" y="1295"/>
                      <a:pt x="12969" y="5384"/>
                      <a:pt x="12281" y="7641"/>
                    </a:cubicBezTo>
                    <a:cubicBezTo>
                      <a:pt x="11594" y="9900"/>
                      <a:pt x="10515" y="12452"/>
                      <a:pt x="7961" y="14514"/>
                    </a:cubicBezTo>
                    <a:cubicBezTo>
                      <a:pt x="7038" y="15261"/>
                      <a:pt x="5963" y="16499"/>
                      <a:pt x="4765" y="17710"/>
                    </a:cubicBezTo>
                    <a:cubicBezTo>
                      <a:pt x="2650" y="19844"/>
                      <a:pt x="600" y="22144"/>
                      <a:pt x="351" y="22645"/>
                    </a:cubicBezTo>
                    <a:cubicBezTo>
                      <a:pt x="1" y="23344"/>
                      <a:pt x="2684" y="25895"/>
                      <a:pt x="4317" y="25895"/>
                    </a:cubicBezTo>
                    <a:cubicBezTo>
                      <a:pt x="4519" y="25895"/>
                      <a:pt x="4705" y="25856"/>
                      <a:pt x="4867" y="25769"/>
                    </a:cubicBezTo>
                    <a:cubicBezTo>
                      <a:pt x="5727" y="25310"/>
                      <a:pt x="10083" y="21541"/>
                      <a:pt x="13299" y="17926"/>
                    </a:cubicBezTo>
                    <a:cubicBezTo>
                      <a:pt x="15590" y="15350"/>
                      <a:pt x="17563" y="12991"/>
                      <a:pt x="17916" y="12297"/>
                    </a:cubicBezTo>
                    <a:cubicBezTo>
                      <a:pt x="18769" y="10628"/>
                      <a:pt x="21585" y="7090"/>
                      <a:pt x="20827" y="5056"/>
                    </a:cubicBezTo>
                    <a:cubicBezTo>
                      <a:pt x="20082" y="3163"/>
                      <a:pt x="19406" y="1810"/>
                      <a:pt x="18564" y="867"/>
                    </a:cubicBezTo>
                    <a:cubicBezTo>
                      <a:pt x="18284" y="554"/>
                      <a:pt x="17977" y="264"/>
                      <a:pt x="176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684;p76">
                <a:extLst>
                  <a:ext uri="{FF2B5EF4-FFF2-40B4-BE49-F238E27FC236}">
                    <a16:creationId xmlns:a16="http://schemas.microsoft.com/office/drawing/2014/main" id="{2E77601A-5AE3-4941-8E5C-4A44AE512C3E}"/>
                  </a:ext>
                </a:extLst>
              </p:cNvPr>
              <p:cNvSpPr/>
              <p:nvPr/>
            </p:nvSpPr>
            <p:spPr>
              <a:xfrm>
                <a:off x="6943713" y="3254444"/>
                <a:ext cx="260566" cy="275795"/>
              </a:xfrm>
              <a:custGeom>
                <a:avLst/>
                <a:gdLst/>
                <a:ahLst/>
                <a:cxnLst/>
                <a:rect l="l" t="t" r="r" b="b"/>
                <a:pathLst>
                  <a:path w="10745" h="11373" extrusionOk="0">
                    <a:moveTo>
                      <a:pt x="3480" y="0"/>
                    </a:moveTo>
                    <a:cubicBezTo>
                      <a:pt x="2642" y="1034"/>
                      <a:pt x="0" y="4695"/>
                      <a:pt x="0" y="4695"/>
                    </a:cubicBezTo>
                    <a:lnTo>
                      <a:pt x="1772" y="5553"/>
                    </a:lnTo>
                    <a:cubicBezTo>
                      <a:pt x="1772" y="5553"/>
                      <a:pt x="3251" y="3468"/>
                      <a:pt x="5028" y="3468"/>
                    </a:cubicBezTo>
                    <a:cubicBezTo>
                      <a:pt x="5353" y="3468"/>
                      <a:pt x="5687" y="3537"/>
                      <a:pt x="6025" y="3702"/>
                    </a:cubicBezTo>
                    <a:cubicBezTo>
                      <a:pt x="8207" y="4768"/>
                      <a:pt x="9233" y="7516"/>
                      <a:pt x="8889" y="10160"/>
                    </a:cubicBezTo>
                    <a:lnTo>
                      <a:pt x="10745" y="11372"/>
                    </a:lnTo>
                    <a:cubicBezTo>
                      <a:pt x="9611" y="8070"/>
                      <a:pt x="8195" y="3841"/>
                      <a:pt x="6665" y="2129"/>
                    </a:cubicBezTo>
                    <a:cubicBezTo>
                      <a:pt x="5754" y="1108"/>
                      <a:pt x="4597" y="439"/>
                      <a:pt x="34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685;p76">
                <a:extLst>
                  <a:ext uri="{FF2B5EF4-FFF2-40B4-BE49-F238E27FC236}">
                    <a16:creationId xmlns:a16="http://schemas.microsoft.com/office/drawing/2014/main" id="{862D7E84-1E2D-4A5B-ADD9-42DAB3096BDA}"/>
                  </a:ext>
                </a:extLst>
              </p:cNvPr>
              <p:cNvSpPr/>
              <p:nvPr/>
            </p:nvSpPr>
            <p:spPr>
              <a:xfrm>
                <a:off x="6972377" y="3451379"/>
                <a:ext cx="102214" cy="104711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4318" extrusionOk="0">
                    <a:moveTo>
                      <a:pt x="1372" y="1"/>
                    </a:moveTo>
                    <a:cubicBezTo>
                      <a:pt x="1346" y="1"/>
                      <a:pt x="1319" y="16"/>
                      <a:pt x="1304" y="45"/>
                    </a:cubicBezTo>
                    <a:lnTo>
                      <a:pt x="833" y="978"/>
                    </a:lnTo>
                    <a:cubicBezTo>
                      <a:pt x="1" y="2685"/>
                      <a:pt x="957" y="4318"/>
                      <a:pt x="957" y="4318"/>
                    </a:cubicBezTo>
                    <a:cubicBezTo>
                      <a:pt x="957" y="4318"/>
                      <a:pt x="2838" y="4120"/>
                      <a:pt x="3719" y="2436"/>
                    </a:cubicBezTo>
                    <a:lnTo>
                      <a:pt x="3718" y="2436"/>
                    </a:lnTo>
                    <a:lnTo>
                      <a:pt x="4188" y="1504"/>
                    </a:lnTo>
                    <a:cubicBezTo>
                      <a:pt x="4215" y="1451"/>
                      <a:pt x="4182" y="1397"/>
                      <a:pt x="4135" y="1397"/>
                    </a:cubicBezTo>
                    <a:cubicBezTo>
                      <a:pt x="4126" y="1397"/>
                      <a:pt x="4117" y="1398"/>
                      <a:pt x="4108" y="1402"/>
                    </a:cubicBezTo>
                    <a:cubicBezTo>
                      <a:pt x="4017" y="1440"/>
                      <a:pt x="3897" y="1474"/>
                      <a:pt x="3760" y="1474"/>
                    </a:cubicBezTo>
                    <a:cubicBezTo>
                      <a:pt x="3644" y="1474"/>
                      <a:pt x="3515" y="1449"/>
                      <a:pt x="3381" y="1382"/>
                    </a:cubicBezTo>
                    <a:cubicBezTo>
                      <a:pt x="3015" y="1197"/>
                      <a:pt x="2925" y="783"/>
                      <a:pt x="2902" y="587"/>
                    </a:cubicBezTo>
                    <a:cubicBezTo>
                      <a:pt x="2899" y="552"/>
                      <a:pt x="2870" y="529"/>
                      <a:pt x="2838" y="529"/>
                    </a:cubicBezTo>
                    <a:cubicBezTo>
                      <a:pt x="2827" y="529"/>
                      <a:pt x="2816" y="532"/>
                      <a:pt x="2805" y="539"/>
                    </a:cubicBezTo>
                    <a:cubicBezTo>
                      <a:pt x="2689" y="605"/>
                      <a:pt x="2473" y="706"/>
                      <a:pt x="2232" y="706"/>
                    </a:cubicBezTo>
                    <a:cubicBezTo>
                      <a:pt x="2118" y="706"/>
                      <a:pt x="1999" y="684"/>
                      <a:pt x="1881" y="624"/>
                    </a:cubicBezTo>
                    <a:cubicBezTo>
                      <a:pt x="1590" y="477"/>
                      <a:pt x="1477" y="228"/>
                      <a:pt x="1433" y="51"/>
                    </a:cubicBezTo>
                    <a:cubicBezTo>
                      <a:pt x="1425" y="18"/>
                      <a:pt x="1399" y="1"/>
                      <a:pt x="1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0"/>
      <p:bldP spid="828" grpId="0" animBg="1"/>
      <p:bldP spid="829" grpId="0" animBg="1"/>
      <p:bldP spid="832" grpId="0"/>
      <p:bldP spid="833" grpId="0"/>
      <p:bldP spid="834" grpId="0"/>
      <p:bldP spid="835" grpId="0" animBg="1"/>
      <p:bldP spid="836" grpId="0"/>
      <p:bldP spid="838" grpId="0"/>
      <p:bldP spid="8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"/>
          <p:cNvSpPr txBox="1">
            <a:spLocks noGrp="1"/>
          </p:cNvSpPr>
          <p:nvPr>
            <p:ph type="title"/>
          </p:nvPr>
        </p:nvSpPr>
        <p:spPr>
          <a:xfrm>
            <a:off x="2535000" y="1760447"/>
            <a:ext cx="4074000" cy="1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Any questions??</a:t>
            </a:r>
            <a:endParaRPr sz="3000" dirty="0"/>
          </a:p>
        </p:txBody>
      </p:sp>
      <p:grpSp>
        <p:nvGrpSpPr>
          <p:cNvPr id="492" name="Google Shape;492;p42"/>
          <p:cNvGrpSpPr/>
          <p:nvPr/>
        </p:nvGrpSpPr>
        <p:grpSpPr>
          <a:xfrm>
            <a:off x="3880188" y="1395459"/>
            <a:ext cx="1383614" cy="189716"/>
            <a:chOff x="3880188" y="1284912"/>
            <a:chExt cx="1383614" cy="189716"/>
          </a:xfrm>
        </p:grpSpPr>
        <p:sp>
          <p:nvSpPr>
            <p:cNvPr id="493" name="Google Shape;493;p42"/>
            <p:cNvSpPr/>
            <p:nvPr/>
          </p:nvSpPr>
          <p:spPr>
            <a:xfrm>
              <a:off x="4472334" y="1284912"/>
              <a:ext cx="199323" cy="189716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4768407" y="1284912"/>
              <a:ext cx="199323" cy="189716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5064479" y="1284912"/>
              <a:ext cx="199323" cy="189716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176261" y="1284912"/>
              <a:ext cx="199323" cy="189716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3880188" y="1284912"/>
              <a:ext cx="199323" cy="189716"/>
            </a:xfrm>
            <a:custGeom>
              <a:avLst/>
              <a:gdLst/>
              <a:ahLst/>
              <a:cxnLst/>
              <a:rect l="l" t="t" r="r" b="b"/>
              <a:pathLst>
                <a:path w="219036" h="208479" extrusionOk="0">
                  <a:moveTo>
                    <a:pt x="109021" y="0"/>
                  </a:moveTo>
                  <a:lnTo>
                    <a:pt x="75588" y="68855"/>
                  </a:lnTo>
                  <a:lnTo>
                    <a:pt x="0" y="79413"/>
                  </a:lnTo>
                  <a:lnTo>
                    <a:pt x="54549" y="132967"/>
                  </a:lnTo>
                  <a:lnTo>
                    <a:pt x="42078" y="208479"/>
                  </a:lnTo>
                  <a:lnTo>
                    <a:pt x="109021" y="173133"/>
                  </a:lnTo>
                  <a:lnTo>
                    <a:pt x="176958" y="208479"/>
                  </a:lnTo>
                  <a:lnTo>
                    <a:pt x="164487" y="132967"/>
                  </a:lnTo>
                  <a:lnTo>
                    <a:pt x="219036" y="79413"/>
                  </a:lnTo>
                  <a:lnTo>
                    <a:pt x="143448" y="68855"/>
                  </a:lnTo>
                  <a:lnTo>
                    <a:pt x="109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-458361" y="474925"/>
            <a:ext cx="2879414" cy="2110228"/>
            <a:chOff x="-458361" y="474925"/>
            <a:chExt cx="2879414" cy="2110228"/>
          </a:xfrm>
        </p:grpSpPr>
        <p:sp>
          <p:nvSpPr>
            <p:cNvPr id="499" name="Google Shape;499;p42"/>
            <p:cNvSpPr/>
            <p:nvPr/>
          </p:nvSpPr>
          <p:spPr>
            <a:xfrm>
              <a:off x="-44559" y="496353"/>
              <a:ext cx="388905" cy="85933"/>
            </a:xfrm>
            <a:custGeom>
              <a:avLst/>
              <a:gdLst/>
              <a:ahLst/>
              <a:cxnLst/>
              <a:rect l="l" t="t" r="r" b="b"/>
              <a:pathLst>
                <a:path w="24665" h="5450" extrusionOk="0">
                  <a:moveTo>
                    <a:pt x="10303" y="1"/>
                  </a:moveTo>
                  <a:cubicBezTo>
                    <a:pt x="7326" y="1"/>
                    <a:pt x="3489" y="254"/>
                    <a:pt x="2204" y="1468"/>
                  </a:cubicBezTo>
                  <a:cubicBezTo>
                    <a:pt x="0" y="3534"/>
                    <a:pt x="6565" y="5024"/>
                    <a:pt x="6565" y="5024"/>
                  </a:cubicBezTo>
                  <a:lnTo>
                    <a:pt x="21565" y="5449"/>
                  </a:lnTo>
                  <a:lnTo>
                    <a:pt x="24665" y="1468"/>
                  </a:lnTo>
                  <a:cubicBezTo>
                    <a:pt x="23357" y="278"/>
                    <a:pt x="19269" y="71"/>
                    <a:pt x="16584" y="71"/>
                  </a:cubicBezTo>
                  <a:cubicBezTo>
                    <a:pt x="15152" y="71"/>
                    <a:pt x="14118" y="130"/>
                    <a:pt x="14118" y="130"/>
                  </a:cubicBezTo>
                  <a:cubicBezTo>
                    <a:pt x="14118" y="130"/>
                    <a:pt x="12431" y="1"/>
                    <a:pt x="10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92411" y="645845"/>
              <a:ext cx="2210209" cy="1923887"/>
            </a:xfrm>
            <a:custGeom>
              <a:avLst/>
              <a:gdLst/>
              <a:ahLst/>
              <a:cxnLst/>
              <a:rect l="l" t="t" r="r" b="b"/>
              <a:pathLst>
                <a:path w="140175" h="122016" extrusionOk="0">
                  <a:moveTo>
                    <a:pt x="53316" y="0"/>
                  </a:moveTo>
                  <a:cubicBezTo>
                    <a:pt x="52201" y="0"/>
                    <a:pt x="50697" y="345"/>
                    <a:pt x="48691" y="1378"/>
                  </a:cubicBezTo>
                  <a:cubicBezTo>
                    <a:pt x="43544" y="4029"/>
                    <a:pt x="41921" y="6915"/>
                    <a:pt x="35721" y="6915"/>
                  </a:cubicBezTo>
                  <a:cubicBezTo>
                    <a:pt x="34672" y="6915"/>
                    <a:pt x="33492" y="6832"/>
                    <a:pt x="32141" y="6652"/>
                  </a:cubicBezTo>
                  <a:cubicBezTo>
                    <a:pt x="24316" y="13170"/>
                    <a:pt x="13784" y="20937"/>
                    <a:pt x="12280" y="22167"/>
                  </a:cubicBezTo>
                  <a:cubicBezTo>
                    <a:pt x="10775" y="23413"/>
                    <a:pt x="12888" y="24659"/>
                    <a:pt x="9271" y="29309"/>
                  </a:cubicBezTo>
                  <a:cubicBezTo>
                    <a:pt x="5669" y="33959"/>
                    <a:pt x="1748" y="40798"/>
                    <a:pt x="1748" y="40798"/>
                  </a:cubicBezTo>
                  <a:cubicBezTo>
                    <a:pt x="0" y="50687"/>
                    <a:pt x="15143" y="67848"/>
                    <a:pt x="21588" y="67848"/>
                  </a:cubicBezTo>
                  <a:cubicBezTo>
                    <a:pt x="21809" y="67848"/>
                    <a:pt x="22019" y="67828"/>
                    <a:pt x="22219" y="67787"/>
                  </a:cubicBezTo>
                  <a:cubicBezTo>
                    <a:pt x="28236" y="66556"/>
                    <a:pt x="31549" y="55372"/>
                    <a:pt x="39071" y="48244"/>
                  </a:cubicBezTo>
                  <a:cubicBezTo>
                    <a:pt x="44579" y="43015"/>
                    <a:pt x="61856" y="27311"/>
                    <a:pt x="82053" y="27311"/>
                  </a:cubicBezTo>
                  <a:cubicBezTo>
                    <a:pt x="89443" y="27311"/>
                    <a:pt x="97225" y="29414"/>
                    <a:pt x="104963" y="34901"/>
                  </a:cubicBezTo>
                  <a:cubicBezTo>
                    <a:pt x="133853" y="55372"/>
                    <a:pt x="121817" y="86418"/>
                    <a:pt x="116711" y="91691"/>
                  </a:cubicBezTo>
                  <a:cubicBezTo>
                    <a:pt x="111589" y="96964"/>
                    <a:pt x="87518" y="106584"/>
                    <a:pt x="99857" y="118377"/>
                  </a:cubicBezTo>
                  <a:cubicBezTo>
                    <a:pt x="102588" y="120986"/>
                    <a:pt x="104964" y="122015"/>
                    <a:pt x="107029" y="122015"/>
                  </a:cubicBezTo>
                  <a:cubicBezTo>
                    <a:pt x="114295" y="122015"/>
                    <a:pt x="117703" y="109274"/>
                    <a:pt x="119112" y="107830"/>
                  </a:cubicBezTo>
                  <a:cubicBezTo>
                    <a:pt x="120920" y="105960"/>
                    <a:pt x="140174" y="89822"/>
                    <a:pt x="138077" y="65614"/>
                  </a:cubicBezTo>
                  <a:cubicBezTo>
                    <a:pt x="135964" y="41406"/>
                    <a:pt x="118215" y="22167"/>
                    <a:pt x="92336" y="16894"/>
                  </a:cubicBezTo>
                  <a:cubicBezTo>
                    <a:pt x="66455" y="11620"/>
                    <a:pt x="56213" y="1378"/>
                    <a:pt x="56213" y="1378"/>
                  </a:cubicBezTo>
                  <a:cubicBezTo>
                    <a:pt x="56213" y="1378"/>
                    <a:pt x="55544" y="0"/>
                    <a:pt x="53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00245" y="869522"/>
              <a:ext cx="1826823" cy="1715630"/>
            </a:xfrm>
            <a:custGeom>
              <a:avLst/>
              <a:gdLst/>
              <a:ahLst/>
              <a:cxnLst/>
              <a:rect l="l" t="t" r="r" b="b"/>
              <a:pathLst>
                <a:path w="115860" h="108808" extrusionOk="0">
                  <a:moveTo>
                    <a:pt x="70085" y="0"/>
                  </a:moveTo>
                  <a:cubicBezTo>
                    <a:pt x="34997" y="0"/>
                    <a:pt x="17446" y="28998"/>
                    <a:pt x="17446" y="28998"/>
                  </a:cubicBezTo>
                  <a:cubicBezTo>
                    <a:pt x="17446" y="28998"/>
                    <a:pt x="1" y="69040"/>
                    <a:pt x="27415" y="92625"/>
                  </a:cubicBezTo>
                  <a:cubicBezTo>
                    <a:pt x="42499" y="105602"/>
                    <a:pt x="57555" y="108807"/>
                    <a:pt x="69602" y="108807"/>
                  </a:cubicBezTo>
                  <a:cubicBezTo>
                    <a:pt x="79450" y="108807"/>
                    <a:pt x="87287" y="106665"/>
                    <a:pt x="91484" y="105968"/>
                  </a:cubicBezTo>
                  <a:cubicBezTo>
                    <a:pt x="100799" y="104418"/>
                    <a:pt x="105024" y="107822"/>
                    <a:pt x="110434" y="98203"/>
                  </a:cubicBezTo>
                  <a:cubicBezTo>
                    <a:pt x="115859" y="88583"/>
                    <a:pt x="110130" y="82064"/>
                    <a:pt x="96635" y="81927"/>
                  </a:cubicBezTo>
                  <a:cubicBezTo>
                    <a:pt x="86985" y="90770"/>
                    <a:pt x="77149" y="94172"/>
                    <a:pt x="67991" y="94172"/>
                  </a:cubicBezTo>
                  <a:cubicBezTo>
                    <a:pt x="55763" y="94172"/>
                    <a:pt x="44746" y="88106"/>
                    <a:pt x="37004" y="80833"/>
                  </a:cubicBezTo>
                  <a:cubicBezTo>
                    <a:pt x="23464" y="68098"/>
                    <a:pt x="24968" y="48237"/>
                    <a:pt x="37004" y="30244"/>
                  </a:cubicBezTo>
                  <a:cubicBezTo>
                    <a:pt x="49039" y="12236"/>
                    <a:pt x="76424" y="11309"/>
                    <a:pt x="78233" y="10686"/>
                  </a:cubicBezTo>
                  <a:cubicBezTo>
                    <a:pt x="78233" y="10686"/>
                    <a:pt x="81955" y="7541"/>
                    <a:pt x="74326" y="139"/>
                  </a:cubicBezTo>
                  <a:cubicBezTo>
                    <a:pt x="72885" y="45"/>
                    <a:pt x="71471" y="0"/>
                    <a:pt x="70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210843" y="551429"/>
              <a:ext cx="2210209" cy="1923887"/>
            </a:xfrm>
            <a:custGeom>
              <a:avLst/>
              <a:gdLst/>
              <a:ahLst/>
              <a:cxnLst/>
              <a:rect l="l" t="t" r="r" b="b"/>
              <a:pathLst>
                <a:path w="140175" h="122016" extrusionOk="0">
                  <a:moveTo>
                    <a:pt x="53317" y="1"/>
                  </a:moveTo>
                  <a:cubicBezTo>
                    <a:pt x="52202" y="1"/>
                    <a:pt x="50698" y="345"/>
                    <a:pt x="48692" y="1379"/>
                  </a:cubicBezTo>
                  <a:cubicBezTo>
                    <a:pt x="43545" y="4030"/>
                    <a:pt x="41922" y="6915"/>
                    <a:pt x="35723" y="6915"/>
                  </a:cubicBezTo>
                  <a:cubicBezTo>
                    <a:pt x="34674" y="6915"/>
                    <a:pt x="33493" y="6833"/>
                    <a:pt x="32143" y="6652"/>
                  </a:cubicBezTo>
                  <a:cubicBezTo>
                    <a:pt x="24316" y="13171"/>
                    <a:pt x="13786" y="20937"/>
                    <a:pt x="12281" y="22167"/>
                  </a:cubicBezTo>
                  <a:cubicBezTo>
                    <a:pt x="10777" y="23414"/>
                    <a:pt x="12888" y="24660"/>
                    <a:pt x="9272" y="29310"/>
                  </a:cubicBezTo>
                  <a:cubicBezTo>
                    <a:pt x="5671" y="33976"/>
                    <a:pt x="1750" y="40798"/>
                    <a:pt x="1750" y="40798"/>
                  </a:cubicBezTo>
                  <a:cubicBezTo>
                    <a:pt x="0" y="50705"/>
                    <a:pt x="15156" y="67863"/>
                    <a:pt x="21596" y="67863"/>
                  </a:cubicBezTo>
                  <a:cubicBezTo>
                    <a:pt x="21814" y="67863"/>
                    <a:pt x="22022" y="67843"/>
                    <a:pt x="22219" y="67803"/>
                  </a:cubicBezTo>
                  <a:cubicBezTo>
                    <a:pt x="28237" y="66557"/>
                    <a:pt x="31550" y="55387"/>
                    <a:pt x="39073" y="48245"/>
                  </a:cubicBezTo>
                  <a:cubicBezTo>
                    <a:pt x="44579" y="43016"/>
                    <a:pt x="61856" y="27312"/>
                    <a:pt x="82054" y="27312"/>
                  </a:cubicBezTo>
                  <a:cubicBezTo>
                    <a:pt x="89444" y="27312"/>
                    <a:pt x="97226" y="29414"/>
                    <a:pt x="104965" y="34902"/>
                  </a:cubicBezTo>
                  <a:cubicBezTo>
                    <a:pt x="133869" y="55387"/>
                    <a:pt x="121817" y="86418"/>
                    <a:pt x="116711" y="91692"/>
                  </a:cubicBezTo>
                  <a:cubicBezTo>
                    <a:pt x="111591" y="96965"/>
                    <a:pt x="87519" y="106585"/>
                    <a:pt x="99859" y="118377"/>
                  </a:cubicBezTo>
                  <a:cubicBezTo>
                    <a:pt x="102590" y="120987"/>
                    <a:pt x="104966" y="122016"/>
                    <a:pt x="107031" y="122016"/>
                  </a:cubicBezTo>
                  <a:cubicBezTo>
                    <a:pt x="114297" y="122016"/>
                    <a:pt x="117705" y="109274"/>
                    <a:pt x="119112" y="107831"/>
                  </a:cubicBezTo>
                  <a:cubicBezTo>
                    <a:pt x="120921" y="105961"/>
                    <a:pt x="140175" y="89822"/>
                    <a:pt x="138078" y="65629"/>
                  </a:cubicBezTo>
                  <a:cubicBezTo>
                    <a:pt x="135966" y="41422"/>
                    <a:pt x="118216" y="22167"/>
                    <a:pt x="92336" y="16895"/>
                  </a:cubicBezTo>
                  <a:cubicBezTo>
                    <a:pt x="66457" y="11621"/>
                    <a:pt x="56214" y="1379"/>
                    <a:pt x="56214" y="1379"/>
                  </a:cubicBezTo>
                  <a:cubicBezTo>
                    <a:pt x="56214" y="1379"/>
                    <a:pt x="55546" y="1"/>
                    <a:pt x="533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30595" y="702797"/>
              <a:ext cx="167750" cy="147363"/>
            </a:xfrm>
            <a:custGeom>
              <a:avLst/>
              <a:gdLst/>
              <a:ahLst/>
              <a:cxnLst/>
              <a:rect l="l" t="t" r="r" b="b"/>
              <a:pathLst>
                <a:path w="10639" h="9346" extrusionOk="0">
                  <a:moveTo>
                    <a:pt x="8130" y="0"/>
                  </a:moveTo>
                  <a:cubicBezTo>
                    <a:pt x="5715" y="0"/>
                    <a:pt x="1" y="7143"/>
                    <a:pt x="1" y="7143"/>
                  </a:cubicBezTo>
                  <a:lnTo>
                    <a:pt x="2554" y="9346"/>
                  </a:lnTo>
                  <a:lnTo>
                    <a:pt x="10638" y="3146"/>
                  </a:lnTo>
                  <a:cubicBezTo>
                    <a:pt x="10638" y="3146"/>
                    <a:pt x="10227" y="1869"/>
                    <a:pt x="8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224277" y="498277"/>
              <a:ext cx="348667" cy="331764"/>
            </a:xfrm>
            <a:custGeom>
              <a:avLst/>
              <a:gdLst/>
              <a:ahLst/>
              <a:cxnLst/>
              <a:rect l="l" t="t" r="r" b="b"/>
              <a:pathLst>
                <a:path w="22113" h="21041" extrusionOk="0">
                  <a:moveTo>
                    <a:pt x="9852" y="0"/>
                  </a:moveTo>
                  <a:cubicBezTo>
                    <a:pt x="8229" y="0"/>
                    <a:pt x="5820" y="562"/>
                    <a:pt x="3907" y="3367"/>
                  </a:cubicBezTo>
                  <a:cubicBezTo>
                    <a:pt x="1" y="9126"/>
                    <a:pt x="3907" y="14536"/>
                    <a:pt x="7068" y="17166"/>
                  </a:cubicBezTo>
                  <a:cubicBezTo>
                    <a:pt x="10229" y="19810"/>
                    <a:pt x="14164" y="21040"/>
                    <a:pt x="14164" y="21040"/>
                  </a:cubicBezTo>
                  <a:lnTo>
                    <a:pt x="22112" y="14536"/>
                  </a:lnTo>
                  <a:cubicBezTo>
                    <a:pt x="22112" y="14536"/>
                    <a:pt x="19255" y="8017"/>
                    <a:pt x="18206" y="5677"/>
                  </a:cubicBezTo>
                  <a:cubicBezTo>
                    <a:pt x="17143" y="3351"/>
                    <a:pt x="11672" y="251"/>
                    <a:pt x="11672" y="251"/>
                  </a:cubicBezTo>
                  <a:cubicBezTo>
                    <a:pt x="11672" y="251"/>
                    <a:pt x="10937" y="0"/>
                    <a:pt x="9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-458361" y="474925"/>
              <a:ext cx="556877" cy="342423"/>
            </a:xfrm>
            <a:custGeom>
              <a:avLst/>
              <a:gdLst/>
              <a:ahLst/>
              <a:cxnLst/>
              <a:rect l="l" t="t" r="r" b="b"/>
              <a:pathLst>
                <a:path w="35318" h="21717" extrusionOk="0">
                  <a:moveTo>
                    <a:pt x="25617" y="0"/>
                  </a:moveTo>
                  <a:cubicBezTo>
                    <a:pt x="25285" y="0"/>
                    <a:pt x="24942" y="10"/>
                    <a:pt x="24588" y="30"/>
                  </a:cubicBezTo>
                  <a:cubicBezTo>
                    <a:pt x="18433" y="381"/>
                    <a:pt x="8829" y="2083"/>
                    <a:pt x="6018" y="4180"/>
                  </a:cubicBezTo>
                  <a:cubicBezTo>
                    <a:pt x="3419" y="6109"/>
                    <a:pt x="0" y="10562"/>
                    <a:pt x="1915" y="14801"/>
                  </a:cubicBezTo>
                  <a:cubicBezTo>
                    <a:pt x="2224" y="15483"/>
                    <a:pt x="2871" y="15784"/>
                    <a:pt x="3591" y="15784"/>
                  </a:cubicBezTo>
                  <a:cubicBezTo>
                    <a:pt x="5246" y="15784"/>
                    <a:pt x="7288" y="14197"/>
                    <a:pt x="6505" y="12005"/>
                  </a:cubicBezTo>
                  <a:cubicBezTo>
                    <a:pt x="6474" y="10988"/>
                    <a:pt x="6717" y="9908"/>
                    <a:pt x="7751" y="8875"/>
                  </a:cubicBezTo>
                  <a:cubicBezTo>
                    <a:pt x="9315" y="7294"/>
                    <a:pt x="12750" y="5821"/>
                    <a:pt x="19892" y="4848"/>
                  </a:cubicBezTo>
                  <a:cubicBezTo>
                    <a:pt x="20772" y="4802"/>
                    <a:pt x="21521" y="4781"/>
                    <a:pt x="22156" y="4781"/>
                  </a:cubicBezTo>
                  <a:cubicBezTo>
                    <a:pt x="25481" y="4781"/>
                    <a:pt x="25697" y="5365"/>
                    <a:pt x="25379" y="6003"/>
                  </a:cubicBezTo>
                  <a:cubicBezTo>
                    <a:pt x="23874" y="7280"/>
                    <a:pt x="23509" y="10805"/>
                    <a:pt x="26473" y="13298"/>
                  </a:cubicBezTo>
                  <a:cubicBezTo>
                    <a:pt x="25910" y="14848"/>
                    <a:pt x="12370" y="16199"/>
                    <a:pt x="12370" y="16199"/>
                  </a:cubicBezTo>
                  <a:cubicBezTo>
                    <a:pt x="12370" y="16199"/>
                    <a:pt x="8677" y="21169"/>
                    <a:pt x="8495" y="21640"/>
                  </a:cubicBezTo>
                  <a:cubicBezTo>
                    <a:pt x="8475" y="21690"/>
                    <a:pt x="8701" y="21717"/>
                    <a:pt x="9125" y="21717"/>
                  </a:cubicBezTo>
                  <a:cubicBezTo>
                    <a:pt x="12542" y="21717"/>
                    <a:pt x="28790" y="19988"/>
                    <a:pt x="32156" y="15000"/>
                  </a:cubicBezTo>
                  <a:cubicBezTo>
                    <a:pt x="35317" y="10303"/>
                    <a:pt x="34633" y="7629"/>
                    <a:pt x="34633" y="7629"/>
                  </a:cubicBezTo>
                  <a:cubicBezTo>
                    <a:pt x="33645" y="2701"/>
                    <a:pt x="31076" y="0"/>
                    <a:pt x="25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-52238" y="569546"/>
              <a:ext cx="460553" cy="158385"/>
            </a:xfrm>
            <a:custGeom>
              <a:avLst/>
              <a:gdLst/>
              <a:ahLst/>
              <a:cxnLst/>
              <a:rect l="l" t="t" r="r" b="b"/>
              <a:pathLst>
                <a:path w="29209" h="10045" extrusionOk="0">
                  <a:moveTo>
                    <a:pt x="2544" y="1"/>
                  </a:moveTo>
                  <a:cubicBezTo>
                    <a:pt x="244" y="1"/>
                    <a:pt x="1" y="2829"/>
                    <a:pt x="1" y="2829"/>
                  </a:cubicBezTo>
                  <a:cubicBezTo>
                    <a:pt x="126" y="9451"/>
                    <a:pt x="11141" y="10044"/>
                    <a:pt x="15087" y="10044"/>
                  </a:cubicBezTo>
                  <a:cubicBezTo>
                    <a:pt x="15949" y="10044"/>
                    <a:pt x="16474" y="10016"/>
                    <a:pt x="16474" y="10016"/>
                  </a:cubicBezTo>
                  <a:cubicBezTo>
                    <a:pt x="16474" y="10016"/>
                    <a:pt x="16684" y="10022"/>
                    <a:pt x="17051" y="10022"/>
                  </a:cubicBezTo>
                  <a:cubicBezTo>
                    <a:pt x="19518" y="10022"/>
                    <a:pt x="29064" y="9734"/>
                    <a:pt x="29209" y="5275"/>
                  </a:cubicBezTo>
                  <a:cubicBezTo>
                    <a:pt x="29209" y="3178"/>
                    <a:pt x="27871" y="1476"/>
                    <a:pt x="26230" y="1476"/>
                  </a:cubicBezTo>
                  <a:cubicBezTo>
                    <a:pt x="24589" y="1476"/>
                    <a:pt x="23252" y="3178"/>
                    <a:pt x="23252" y="5275"/>
                  </a:cubicBezTo>
                  <a:lnTo>
                    <a:pt x="5579" y="4576"/>
                  </a:lnTo>
                  <a:cubicBezTo>
                    <a:pt x="5579" y="4576"/>
                    <a:pt x="5684" y="428"/>
                    <a:pt x="2980" y="33"/>
                  </a:cubicBezTo>
                  <a:cubicBezTo>
                    <a:pt x="2827" y="11"/>
                    <a:pt x="2682" y="1"/>
                    <a:pt x="2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7" name="Google Shape;507;p42"/>
          <p:cNvGrpSpPr/>
          <p:nvPr/>
        </p:nvGrpSpPr>
        <p:grpSpPr>
          <a:xfrm rot="7200044">
            <a:off x="6832595" y="2379442"/>
            <a:ext cx="2569794" cy="2455214"/>
            <a:chOff x="6814040" y="1783485"/>
            <a:chExt cx="2569850" cy="2455268"/>
          </a:xfrm>
        </p:grpSpPr>
        <p:sp>
          <p:nvSpPr>
            <p:cNvPr id="508" name="Google Shape;508;p42"/>
            <p:cNvSpPr/>
            <p:nvPr/>
          </p:nvSpPr>
          <p:spPr>
            <a:xfrm>
              <a:off x="8414410" y="1929728"/>
              <a:ext cx="311440" cy="295609"/>
            </a:xfrm>
            <a:custGeom>
              <a:avLst/>
              <a:gdLst/>
              <a:ahLst/>
              <a:cxnLst/>
              <a:rect l="l" t="t" r="r" b="b"/>
              <a:pathLst>
                <a:path w="19752" h="18748" extrusionOk="0">
                  <a:moveTo>
                    <a:pt x="12598" y="0"/>
                  </a:moveTo>
                  <a:cubicBezTo>
                    <a:pt x="9189" y="0"/>
                    <a:pt x="6250" y="1198"/>
                    <a:pt x="2371" y="9980"/>
                  </a:cubicBezTo>
                  <a:cubicBezTo>
                    <a:pt x="608" y="11925"/>
                    <a:pt x="0" y="12578"/>
                    <a:pt x="0" y="12578"/>
                  </a:cubicBezTo>
                  <a:lnTo>
                    <a:pt x="6733" y="13550"/>
                  </a:lnTo>
                  <a:lnTo>
                    <a:pt x="9301" y="18747"/>
                  </a:lnTo>
                  <a:cubicBezTo>
                    <a:pt x="11823" y="16028"/>
                    <a:pt x="19452" y="7927"/>
                    <a:pt x="19604" y="6408"/>
                  </a:cubicBezTo>
                  <a:cubicBezTo>
                    <a:pt x="19751" y="4953"/>
                    <a:pt x="17949" y="39"/>
                    <a:pt x="14458" y="39"/>
                  </a:cubicBezTo>
                  <a:cubicBezTo>
                    <a:pt x="14342" y="39"/>
                    <a:pt x="14223" y="44"/>
                    <a:pt x="14103" y="56"/>
                  </a:cubicBezTo>
                  <a:cubicBezTo>
                    <a:pt x="13589" y="25"/>
                    <a:pt x="13088" y="0"/>
                    <a:pt x="12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8390223" y="2124677"/>
              <a:ext cx="165101" cy="126061"/>
            </a:xfrm>
            <a:custGeom>
              <a:avLst/>
              <a:gdLst/>
              <a:ahLst/>
              <a:cxnLst/>
              <a:rect l="l" t="t" r="r" b="b"/>
              <a:pathLst>
                <a:path w="10471" h="7995" extrusionOk="0">
                  <a:moveTo>
                    <a:pt x="2128" y="1"/>
                  </a:moveTo>
                  <a:cubicBezTo>
                    <a:pt x="2128" y="1"/>
                    <a:pt x="0" y="2432"/>
                    <a:pt x="0" y="2600"/>
                  </a:cubicBezTo>
                  <a:cubicBezTo>
                    <a:pt x="0" y="2752"/>
                    <a:pt x="8768" y="7994"/>
                    <a:pt x="8768" y="7994"/>
                  </a:cubicBezTo>
                  <a:cubicBezTo>
                    <a:pt x="9209" y="7949"/>
                    <a:pt x="10470" y="5366"/>
                    <a:pt x="10470" y="5366"/>
                  </a:cubicBezTo>
                  <a:lnTo>
                    <a:pt x="8206" y="578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8931016" y="1804913"/>
              <a:ext cx="388905" cy="85933"/>
            </a:xfrm>
            <a:custGeom>
              <a:avLst/>
              <a:gdLst/>
              <a:ahLst/>
              <a:cxnLst/>
              <a:rect l="l" t="t" r="r" b="b"/>
              <a:pathLst>
                <a:path w="24665" h="5450" extrusionOk="0">
                  <a:moveTo>
                    <a:pt x="10303" y="1"/>
                  </a:moveTo>
                  <a:cubicBezTo>
                    <a:pt x="7326" y="1"/>
                    <a:pt x="3489" y="254"/>
                    <a:pt x="2204" y="1468"/>
                  </a:cubicBezTo>
                  <a:cubicBezTo>
                    <a:pt x="0" y="3534"/>
                    <a:pt x="6565" y="5024"/>
                    <a:pt x="6565" y="5024"/>
                  </a:cubicBezTo>
                  <a:lnTo>
                    <a:pt x="21565" y="5449"/>
                  </a:lnTo>
                  <a:lnTo>
                    <a:pt x="24665" y="1468"/>
                  </a:lnTo>
                  <a:cubicBezTo>
                    <a:pt x="23357" y="278"/>
                    <a:pt x="19269" y="71"/>
                    <a:pt x="16584" y="71"/>
                  </a:cubicBezTo>
                  <a:cubicBezTo>
                    <a:pt x="15152" y="71"/>
                    <a:pt x="14118" y="130"/>
                    <a:pt x="14118" y="130"/>
                  </a:cubicBezTo>
                  <a:cubicBezTo>
                    <a:pt x="14118" y="130"/>
                    <a:pt x="12431" y="1"/>
                    <a:pt x="10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6853806" y="2155771"/>
              <a:ext cx="2117733" cy="2082981"/>
            </a:xfrm>
            <a:custGeom>
              <a:avLst/>
              <a:gdLst/>
              <a:ahLst/>
              <a:cxnLst/>
              <a:rect l="l" t="t" r="r" b="b"/>
              <a:pathLst>
                <a:path w="134310" h="132106" extrusionOk="0">
                  <a:moveTo>
                    <a:pt x="72387" y="1"/>
                  </a:moveTo>
                  <a:cubicBezTo>
                    <a:pt x="68653" y="1"/>
                    <a:pt x="68158" y="2253"/>
                    <a:pt x="68158" y="2253"/>
                  </a:cubicBezTo>
                  <a:cubicBezTo>
                    <a:pt x="68158" y="2253"/>
                    <a:pt x="60590" y="14715"/>
                    <a:pt x="36686" y="26219"/>
                  </a:cubicBezTo>
                  <a:cubicBezTo>
                    <a:pt x="12782" y="37722"/>
                    <a:pt x="1" y="60776"/>
                    <a:pt x="3558" y="84801"/>
                  </a:cubicBezTo>
                  <a:cubicBezTo>
                    <a:pt x="7128" y="108827"/>
                    <a:pt x="29574" y="119753"/>
                    <a:pt x="31747" y="121121"/>
                  </a:cubicBezTo>
                  <a:cubicBezTo>
                    <a:pt x="33329" y="122099"/>
                    <a:pt x="38842" y="132106"/>
                    <a:pt x="45272" y="132106"/>
                  </a:cubicBezTo>
                  <a:cubicBezTo>
                    <a:pt x="47737" y="132106"/>
                    <a:pt x="50336" y="130635"/>
                    <a:pt x="52901" y="126622"/>
                  </a:cubicBezTo>
                  <a:cubicBezTo>
                    <a:pt x="62140" y="112124"/>
                    <a:pt x="36534" y="108720"/>
                    <a:pt x="30349" y="104846"/>
                  </a:cubicBezTo>
                  <a:cubicBezTo>
                    <a:pt x="24164" y="100986"/>
                    <a:pt x="5275" y="73829"/>
                    <a:pt x="28586" y="46810"/>
                  </a:cubicBezTo>
                  <a:cubicBezTo>
                    <a:pt x="37883" y="36033"/>
                    <a:pt x="49017" y="32527"/>
                    <a:pt x="59610" y="32527"/>
                  </a:cubicBezTo>
                  <a:cubicBezTo>
                    <a:pt x="75561" y="32527"/>
                    <a:pt x="90285" y="40477"/>
                    <a:pt x="95664" y="43527"/>
                  </a:cubicBezTo>
                  <a:cubicBezTo>
                    <a:pt x="104509" y="48535"/>
                    <a:pt x="110278" y="58364"/>
                    <a:pt x="116313" y="58364"/>
                  </a:cubicBezTo>
                  <a:cubicBezTo>
                    <a:pt x="116395" y="58364"/>
                    <a:pt x="116477" y="58363"/>
                    <a:pt x="116560" y="58359"/>
                  </a:cubicBezTo>
                  <a:cubicBezTo>
                    <a:pt x="122699" y="58085"/>
                    <a:pt x="134309" y="36598"/>
                    <a:pt x="130176" y="27100"/>
                  </a:cubicBezTo>
                  <a:cubicBezTo>
                    <a:pt x="130176" y="27100"/>
                    <a:pt x="124796" y="21431"/>
                    <a:pt x="120207" y="17800"/>
                  </a:cubicBezTo>
                  <a:cubicBezTo>
                    <a:pt x="115632" y="14168"/>
                    <a:pt x="117380" y="12451"/>
                    <a:pt x="115632" y="11615"/>
                  </a:cubicBezTo>
                  <a:cubicBezTo>
                    <a:pt x="113885" y="10779"/>
                    <a:pt x="101864" y="5840"/>
                    <a:pt x="92762" y="1449"/>
                  </a:cubicBezTo>
                  <a:cubicBezTo>
                    <a:pt x="89782" y="2635"/>
                    <a:pt x="87587" y="3072"/>
                    <a:pt x="85731" y="3072"/>
                  </a:cubicBezTo>
                  <a:cubicBezTo>
                    <a:pt x="82117" y="3072"/>
                    <a:pt x="79790" y="1414"/>
                    <a:pt x="75452" y="399"/>
                  </a:cubicBezTo>
                  <a:cubicBezTo>
                    <a:pt x="74243" y="116"/>
                    <a:pt x="73232" y="1"/>
                    <a:pt x="72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8517214" y="1783485"/>
              <a:ext cx="556877" cy="342423"/>
            </a:xfrm>
            <a:custGeom>
              <a:avLst/>
              <a:gdLst/>
              <a:ahLst/>
              <a:cxnLst/>
              <a:rect l="l" t="t" r="r" b="b"/>
              <a:pathLst>
                <a:path w="35318" h="21717" extrusionOk="0">
                  <a:moveTo>
                    <a:pt x="25617" y="0"/>
                  </a:moveTo>
                  <a:cubicBezTo>
                    <a:pt x="25285" y="0"/>
                    <a:pt x="24942" y="10"/>
                    <a:pt x="24588" y="30"/>
                  </a:cubicBezTo>
                  <a:cubicBezTo>
                    <a:pt x="18433" y="381"/>
                    <a:pt x="8829" y="2083"/>
                    <a:pt x="6018" y="4180"/>
                  </a:cubicBezTo>
                  <a:cubicBezTo>
                    <a:pt x="3419" y="6109"/>
                    <a:pt x="0" y="10562"/>
                    <a:pt x="1915" y="14801"/>
                  </a:cubicBezTo>
                  <a:cubicBezTo>
                    <a:pt x="2224" y="15483"/>
                    <a:pt x="2871" y="15784"/>
                    <a:pt x="3591" y="15784"/>
                  </a:cubicBezTo>
                  <a:cubicBezTo>
                    <a:pt x="5246" y="15784"/>
                    <a:pt x="7288" y="14197"/>
                    <a:pt x="6505" y="12005"/>
                  </a:cubicBezTo>
                  <a:cubicBezTo>
                    <a:pt x="6474" y="10988"/>
                    <a:pt x="6717" y="9908"/>
                    <a:pt x="7751" y="8875"/>
                  </a:cubicBezTo>
                  <a:cubicBezTo>
                    <a:pt x="9315" y="7294"/>
                    <a:pt x="12750" y="5821"/>
                    <a:pt x="19892" y="4848"/>
                  </a:cubicBezTo>
                  <a:cubicBezTo>
                    <a:pt x="20772" y="4802"/>
                    <a:pt x="21521" y="4781"/>
                    <a:pt x="22156" y="4781"/>
                  </a:cubicBezTo>
                  <a:cubicBezTo>
                    <a:pt x="25481" y="4781"/>
                    <a:pt x="25697" y="5365"/>
                    <a:pt x="25379" y="6003"/>
                  </a:cubicBezTo>
                  <a:cubicBezTo>
                    <a:pt x="23874" y="7280"/>
                    <a:pt x="23509" y="10805"/>
                    <a:pt x="26473" y="13298"/>
                  </a:cubicBezTo>
                  <a:cubicBezTo>
                    <a:pt x="25910" y="14848"/>
                    <a:pt x="12370" y="16199"/>
                    <a:pt x="12370" y="16199"/>
                  </a:cubicBezTo>
                  <a:cubicBezTo>
                    <a:pt x="12370" y="16199"/>
                    <a:pt x="8677" y="21169"/>
                    <a:pt x="8495" y="21640"/>
                  </a:cubicBezTo>
                  <a:cubicBezTo>
                    <a:pt x="8475" y="21690"/>
                    <a:pt x="8701" y="21717"/>
                    <a:pt x="9125" y="21717"/>
                  </a:cubicBezTo>
                  <a:cubicBezTo>
                    <a:pt x="12542" y="21717"/>
                    <a:pt x="28790" y="19988"/>
                    <a:pt x="32156" y="15000"/>
                  </a:cubicBezTo>
                  <a:cubicBezTo>
                    <a:pt x="35317" y="10303"/>
                    <a:pt x="34633" y="7629"/>
                    <a:pt x="34633" y="7629"/>
                  </a:cubicBezTo>
                  <a:cubicBezTo>
                    <a:pt x="33645" y="2701"/>
                    <a:pt x="31076" y="0"/>
                    <a:pt x="25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8923338" y="1878105"/>
              <a:ext cx="460553" cy="158385"/>
            </a:xfrm>
            <a:custGeom>
              <a:avLst/>
              <a:gdLst/>
              <a:ahLst/>
              <a:cxnLst/>
              <a:rect l="l" t="t" r="r" b="b"/>
              <a:pathLst>
                <a:path w="29209" h="10045" extrusionOk="0">
                  <a:moveTo>
                    <a:pt x="2544" y="1"/>
                  </a:moveTo>
                  <a:cubicBezTo>
                    <a:pt x="244" y="1"/>
                    <a:pt x="1" y="2829"/>
                    <a:pt x="1" y="2829"/>
                  </a:cubicBezTo>
                  <a:cubicBezTo>
                    <a:pt x="126" y="9451"/>
                    <a:pt x="11141" y="10044"/>
                    <a:pt x="15087" y="10044"/>
                  </a:cubicBezTo>
                  <a:cubicBezTo>
                    <a:pt x="15949" y="10044"/>
                    <a:pt x="16474" y="10016"/>
                    <a:pt x="16474" y="10016"/>
                  </a:cubicBezTo>
                  <a:cubicBezTo>
                    <a:pt x="16474" y="10016"/>
                    <a:pt x="16684" y="10022"/>
                    <a:pt x="17051" y="10022"/>
                  </a:cubicBezTo>
                  <a:cubicBezTo>
                    <a:pt x="19518" y="10022"/>
                    <a:pt x="29064" y="9734"/>
                    <a:pt x="29209" y="5275"/>
                  </a:cubicBezTo>
                  <a:cubicBezTo>
                    <a:pt x="29209" y="3178"/>
                    <a:pt x="27871" y="1476"/>
                    <a:pt x="26230" y="1476"/>
                  </a:cubicBezTo>
                  <a:cubicBezTo>
                    <a:pt x="24589" y="1476"/>
                    <a:pt x="23252" y="3178"/>
                    <a:pt x="23252" y="5275"/>
                  </a:cubicBezTo>
                  <a:lnTo>
                    <a:pt x="5579" y="4576"/>
                  </a:lnTo>
                  <a:cubicBezTo>
                    <a:pt x="5579" y="4576"/>
                    <a:pt x="5684" y="428"/>
                    <a:pt x="2980" y="33"/>
                  </a:cubicBezTo>
                  <a:cubicBezTo>
                    <a:pt x="2827" y="11"/>
                    <a:pt x="2682" y="1"/>
                    <a:pt x="2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7281294" y="2437993"/>
              <a:ext cx="1702449" cy="1765250"/>
            </a:xfrm>
            <a:custGeom>
              <a:avLst/>
              <a:gdLst/>
              <a:ahLst/>
              <a:cxnLst/>
              <a:rect l="l" t="t" r="r" b="b"/>
              <a:pathLst>
                <a:path w="107972" h="111955" extrusionOk="0">
                  <a:moveTo>
                    <a:pt x="38835" y="0"/>
                  </a:moveTo>
                  <a:cubicBezTo>
                    <a:pt x="32925" y="0"/>
                    <a:pt x="26554" y="890"/>
                    <a:pt x="19817" y="3077"/>
                  </a:cubicBezTo>
                  <a:cubicBezTo>
                    <a:pt x="14133" y="12149"/>
                    <a:pt x="18464" y="14277"/>
                    <a:pt x="18464" y="14277"/>
                  </a:cubicBezTo>
                  <a:cubicBezTo>
                    <a:pt x="18491" y="14279"/>
                    <a:pt x="18523" y="14281"/>
                    <a:pt x="18560" y="14281"/>
                  </a:cubicBezTo>
                  <a:cubicBezTo>
                    <a:pt x="19674" y="14281"/>
                    <a:pt x="25248" y="13249"/>
                    <a:pt x="32479" y="13249"/>
                  </a:cubicBezTo>
                  <a:cubicBezTo>
                    <a:pt x="41918" y="13249"/>
                    <a:pt x="54181" y="15006"/>
                    <a:pt x="63036" y="23106"/>
                  </a:cubicBezTo>
                  <a:cubicBezTo>
                    <a:pt x="78885" y="37619"/>
                    <a:pt x="84964" y="56538"/>
                    <a:pt x="74752" y="72221"/>
                  </a:cubicBezTo>
                  <a:cubicBezTo>
                    <a:pt x="67509" y="83372"/>
                    <a:pt x="54930" y="93955"/>
                    <a:pt x="38691" y="93955"/>
                  </a:cubicBezTo>
                  <a:cubicBezTo>
                    <a:pt x="32069" y="93955"/>
                    <a:pt x="24838" y="92194"/>
                    <a:pt x="17112" y="87995"/>
                  </a:cubicBezTo>
                  <a:cubicBezTo>
                    <a:pt x="4043" y="91459"/>
                    <a:pt x="1" y="99195"/>
                    <a:pt x="7492" y="107203"/>
                  </a:cubicBezTo>
                  <a:cubicBezTo>
                    <a:pt x="10932" y="110888"/>
                    <a:pt x="13488" y="111954"/>
                    <a:pt x="16162" y="111954"/>
                  </a:cubicBezTo>
                  <a:cubicBezTo>
                    <a:pt x="19300" y="111954"/>
                    <a:pt x="22602" y="110487"/>
                    <a:pt x="27689" y="110060"/>
                  </a:cubicBezTo>
                  <a:cubicBezTo>
                    <a:pt x="37111" y="109270"/>
                    <a:pt x="65664" y="110972"/>
                    <a:pt x="86818" y="81308"/>
                  </a:cubicBezTo>
                  <a:cubicBezTo>
                    <a:pt x="107972" y="51645"/>
                    <a:pt x="81742" y="17073"/>
                    <a:pt x="81742" y="17073"/>
                  </a:cubicBezTo>
                  <a:cubicBezTo>
                    <a:pt x="81742" y="17073"/>
                    <a:pt x="64720" y="0"/>
                    <a:pt x="38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6814040" y="2068797"/>
              <a:ext cx="2117717" cy="2082871"/>
            </a:xfrm>
            <a:custGeom>
              <a:avLst/>
              <a:gdLst/>
              <a:ahLst/>
              <a:cxnLst/>
              <a:rect l="l" t="t" r="r" b="b"/>
              <a:pathLst>
                <a:path w="134309" h="132099" extrusionOk="0">
                  <a:moveTo>
                    <a:pt x="72385" y="1"/>
                  </a:moveTo>
                  <a:cubicBezTo>
                    <a:pt x="68653" y="1"/>
                    <a:pt x="68157" y="2254"/>
                    <a:pt x="68157" y="2254"/>
                  </a:cubicBezTo>
                  <a:cubicBezTo>
                    <a:pt x="68157" y="2254"/>
                    <a:pt x="60589" y="14715"/>
                    <a:pt x="36686" y="26218"/>
                  </a:cubicBezTo>
                  <a:cubicBezTo>
                    <a:pt x="12781" y="37722"/>
                    <a:pt x="0" y="60775"/>
                    <a:pt x="3557" y="84801"/>
                  </a:cubicBezTo>
                  <a:cubicBezTo>
                    <a:pt x="7128" y="108826"/>
                    <a:pt x="29574" y="119753"/>
                    <a:pt x="31746" y="121105"/>
                  </a:cubicBezTo>
                  <a:cubicBezTo>
                    <a:pt x="33328" y="122093"/>
                    <a:pt x="38839" y="132099"/>
                    <a:pt x="45267" y="132099"/>
                  </a:cubicBezTo>
                  <a:cubicBezTo>
                    <a:pt x="47733" y="132099"/>
                    <a:pt x="50334" y="130626"/>
                    <a:pt x="52900" y="126606"/>
                  </a:cubicBezTo>
                  <a:cubicBezTo>
                    <a:pt x="62139" y="112125"/>
                    <a:pt x="36534" y="108705"/>
                    <a:pt x="30348" y="104845"/>
                  </a:cubicBezTo>
                  <a:cubicBezTo>
                    <a:pt x="24164" y="100985"/>
                    <a:pt x="5274" y="73813"/>
                    <a:pt x="28585" y="46810"/>
                  </a:cubicBezTo>
                  <a:cubicBezTo>
                    <a:pt x="37883" y="36033"/>
                    <a:pt x="49017" y="32527"/>
                    <a:pt x="59609" y="32527"/>
                  </a:cubicBezTo>
                  <a:cubicBezTo>
                    <a:pt x="75560" y="32527"/>
                    <a:pt x="90285" y="40477"/>
                    <a:pt x="95663" y="43527"/>
                  </a:cubicBezTo>
                  <a:cubicBezTo>
                    <a:pt x="104509" y="48535"/>
                    <a:pt x="110278" y="58365"/>
                    <a:pt x="116313" y="58365"/>
                  </a:cubicBezTo>
                  <a:cubicBezTo>
                    <a:pt x="116395" y="58365"/>
                    <a:pt x="116477" y="58363"/>
                    <a:pt x="116559" y="58359"/>
                  </a:cubicBezTo>
                  <a:cubicBezTo>
                    <a:pt x="122698" y="58070"/>
                    <a:pt x="134308" y="36598"/>
                    <a:pt x="130175" y="27099"/>
                  </a:cubicBezTo>
                  <a:cubicBezTo>
                    <a:pt x="130175" y="27099"/>
                    <a:pt x="124795" y="21432"/>
                    <a:pt x="120206" y="17799"/>
                  </a:cubicBezTo>
                  <a:cubicBezTo>
                    <a:pt x="115631" y="14168"/>
                    <a:pt x="117379" y="12435"/>
                    <a:pt x="115631" y="11615"/>
                  </a:cubicBezTo>
                  <a:cubicBezTo>
                    <a:pt x="113884" y="10778"/>
                    <a:pt x="101863" y="5840"/>
                    <a:pt x="92745" y="1433"/>
                  </a:cubicBezTo>
                  <a:cubicBezTo>
                    <a:pt x="89769" y="2625"/>
                    <a:pt x="87576" y="3063"/>
                    <a:pt x="85722" y="3063"/>
                  </a:cubicBezTo>
                  <a:cubicBezTo>
                    <a:pt x="82115" y="3063"/>
                    <a:pt x="79788" y="1403"/>
                    <a:pt x="75452" y="400"/>
                  </a:cubicBezTo>
                  <a:cubicBezTo>
                    <a:pt x="74242" y="116"/>
                    <a:pt x="73231" y="1"/>
                    <a:pt x="72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BD3C-4313-4D74-AE36-365222225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54" y="1066087"/>
            <a:ext cx="2336400" cy="527700"/>
          </a:xfrm>
        </p:spPr>
        <p:txBody>
          <a:bodyPr/>
          <a:lstStyle/>
          <a:p>
            <a:r>
              <a:rPr lang="en-US" sz="1400" dirty="0"/>
              <a:t>Zunaira Abdul Aziz</a:t>
            </a:r>
            <a:br>
              <a:rPr lang="en-US" sz="1400" dirty="0"/>
            </a:br>
            <a:r>
              <a:rPr lang="en-US" sz="1400" dirty="0"/>
              <a:t>BSSE23058</a:t>
            </a:r>
            <a:br>
              <a:rPr lang="en-US" sz="1400" dirty="0"/>
            </a:br>
            <a:r>
              <a:rPr lang="en-US" sz="1400" dirty="0"/>
              <a:t>Best Assistant</a:t>
            </a:r>
            <a:endParaRPr lang="en-GB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807F7-1CC9-4E86-B991-49E46FCD4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439" y="1702125"/>
            <a:ext cx="2336400" cy="25510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Budget</a:t>
            </a:r>
            <a:r>
              <a:rPr lang="en-US" sz="1100" dirty="0"/>
              <a:t> (Allocation  of Salaries, Vehicles and Equipment)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User</a:t>
            </a:r>
            <a:r>
              <a:rPr lang="en-US" sz="1100" dirty="0"/>
              <a:t> (in charge of usernames and password safety)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Equipment</a:t>
            </a:r>
            <a:r>
              <a:rPr lang="en-US" sz="1100" dirty="0"/>
              <a:t> (adding, viewing)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Administrative Staff </a:t>
            </a:r>
            <a:r>
              <a:rPr lang="en-US" sz="1100" dirty="0"/>
              <a:t>(in charge of assigning Vehicles and Equipment to Investigations and Patrolling)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Officers</a:t>
            </a:r>
            <a:r>
              <a:rPr lang="en-US" sz="1100" dirty="0"/>
              <a:t> (IP, ASI, SI)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742E58-7CD0-428B-ADE8-D2B8151B031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154416" y="1066087"/>
            <a:ext cx="2336400" cy="527700"/>
          </a:xfrm>
        </p:spPr>
        <p:txBody>
          <a:bodyPr/>
          <a:lstStyle/>
          <a:p>
            <a:r>
              <a:rPr lang="en-US" sz="1600" dirty="0"/>
              <a:t>Fatima Noorulain</a:t>
            </a:r>
            <a:br>
              <a:rPr lang="en-US" sz="1600" dirty="0"/>
            </a:br>
            <a:r>
              <a:rPr lang="en-US" sz="1600" dirty="0"/>
              <a:t>BSSE23003</a:t>
            </a:r>
            <a:br>
              <a:rPr lang="en-US" sz="1600" dirty="0"/>
            </a:br>
            <a:r>
              <a:rPr lang="en-US" sz="1600" dirty="0"/>
              <a:t>Best Leader</a:t>
            </a:r>
            <a:endParaRPr lang="en-GB" sz="1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815FE7-6372-495D-BF54-F1BB2ABC4D0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13746" y="1680878"/>
            <a:ext cx="2336400" cy="240596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SHO</a:t>
            </a:r>
            <a:r>
              <a:rPr lang="en-US" sz="1100" dirty="0"/>
              <a:t> (sorting complains, starting investigations and assigning Patrolling)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Citizen</a:t>
            </a:r>
            <a:r>
              <a:rPr lang="en-US" sz="1100" dirty="0"/>
              <a:t> ( filing a complain)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Complain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Forensic Expert </a:t>
            </a:r>
            <a:r>
              <a:rPr lang="en-US" sz="1100" dirty="0"/>
              <a:t>(Handles evidence)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Patrolling</a:t>
            </a:r>
            <a:endParaRPr lang="en-US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Investigation</a:t>
            </a:r>
            <a:r>
              <a:rPr lang="en-US" sz="1100" dirty="0"/>
              <a:t> (creating evidences)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Officers</a:t>
            </a:r>
            <a:r>
              <a:rPr lang="en-US" sz="1100" dirty="0"/>
              <a:t> ( Head Constable and Constable)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68ED6-64EC-45E8-8B3C-28D6974D33AE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740200" y="998675"/>
            <a:ext cx="2336400" cy="527700"/>
          </a:xfrm>
        </p:spPr>
        <p:txBody>
          <a:bodyPr/>
          <a:lstStyle/>
          <a:p>
            <a:r>
              <a:rPr lang="en-US" sz="1600" dirty="0"/>
              <a:t>Eashal Yasin </a:t>
            </a:r>
            <a:br>
              <a:rPr lang="en-US" sz="1600" dirty="0"/>
            </a:br>
            <a:r>
              <a:rPr lang="en-US" sz="1600" dirty="0"/>
              <a:t>BSSE23026</a:t>
            </a:r>
            <a:br>
              <a:rPr lang="en-US" sz="1600" dirty="0"/>
            </a:br>
            <a:r>
              <a:rPr lang="en-US" sz="1600" dirty="0"/>
              <a:t>Best Consultant</a:t>
            </a:r>
            <a:endParaRPr lang="en-GB" sz="16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BF8A215-3701-4541-AB0E-36C5C9D7CC3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039108" y="1505567"/>
            <a:ext cx="2336400" cy="213236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Cells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Bail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Vehicle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Forensic Lab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1" dirty="0"/>
              <a:t>Police Station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1" dirty="0"/>
              <a:t>Criminals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1" dirty="0"/>
              <a:t>Crime (</a:t>
            </a:r>
            <a:r>
              <a:rPr lang="en-GB" sz="1100" dirty="0"/>
              <a:t>Different Crimes)</a:t>
            </a:r>
            <a:endParaRPr lang="en-GB" sz="11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1" dirty="0"/>
              <a:t>Officers </a:t>
            </a:r>
            <a:r>
              <a:rPr lang="en-GB" sz="1100" dirty="0"/>
              <a:t>(Correctional Officer, </a:t>
            </a:r>
            <a:r>
              <a:rPr lang="en-GB" sz="1100" dirty="0" err="1"/>
              <a:t>AssitantSuperIntendant</a:t>
            </a:r>
            <a:r>
              <a:rPr lang="en-GB" sz="1100" dirty="0"/>
              <a:t>)</a:t>
            </a:r>
            <a:endParaRPr lang="en-GB" sz="1100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2934F8-7B2D-45EF-8CBC-02DB91701EC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39891" y="82387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Tasks</a:t>
            </a:r>
            <a:endParaRPr lang="en-GB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74ED1F1-79E1-4043-B531-E3FE62605D61}"/>
              </a:ext>
            </a:extLst>
          </p:cNvPr>
          <p:cNvSpPr txBox="1">
            <a:spLocks/>
          </p:cNvSpPr>
          <p:nvPr/>
        </p:nvSpPr>
        <p:spPr>
          <a:xfrm>
            <a:off x="3064362" y="35759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Fugaz One"/>
              <a:buNone/>
              <a:defRPr sz="2000" b="0" i="0" u="none" strike="noStrike" cap="none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Shared Tasks</a:t>
            </a:r>
            <a:endParaRPr lang="en-GB" sz="1600" dirty="0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691BE3FD-AF08-4636-A344-A06B0A045530}"/>
              </a:ext>
            </a:extLst>
          </p:cNvPr>
          <p:cNvSpPr txBox="1">
            <a:spLocks/>
          </p:cNvSpPr>
          <p:nvPr/>
        </p:nvSpPr>
        <p:spPr>
          <a:xfrm>
            <a:off x="2452254" y="3972647"/>
            <a:ext cx="4918363" cy="159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HR </a:t>
            </a:r>
            <a:r>
              <a:rPr lang="en-US" sz="1100" dirty="0"/>
              <a:t>(Zunaira and Fatima)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Forensic Lab </a:t>
            </a:r>
            <a:r>
              <a:rPr lang="en-US" sz="1100" dirty="0"/>
              <a:t>(Eashal and Fatima)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User </a:t>
            </a:r>
            <a:r>
              <a:rPr lang="en-US" sz="1100" dirty="0"/>
              <a:t>(Zunaira and Fatima)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Officers </a:t>
            </a:r>
            <a:r>
              <a:rPr lang="en-US" sz="1100" dirty="0"/>
              <a:t>(All members)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SHO </a:t>
            </a:r>
            <a:r>
              <a:rPr lang="en-US" sz="1100" dirty="0"/>
              <a:t>(Fatima and Zunaira)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AdministrativeStaff </a:t>
            </a:r>
            <a:r>
              <a:rPr lang="en-US" sz="1100" dirty="0"/>
              <a:t>(Zunaira and Eashal)</a:t>
            </a:r>
            <a:endParaRPr lang="en-US" sz="11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C5A7BE-11F9-42E9-8BC5-02EE37FE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63" y="3493565"/>
            <a:ext cx="1991912" cy="1567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290F95-9ED9-4910-A209-4A3C5B0CF64E}"/>
              </a:ext>
            </a:extLst>
          </p:cNvPr>
          <p:cNvSpPr txBox="1"/>
          <p:nvPr/>
        </p:nvSpPr>
        <p:spPr>
          <a:xfrm>
            <a:off x="8067824" y="3501394"/>
            <a:ext cx="606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Fatima</a:t>
            </a:r>
            <a:endParaRPr lang="en-GB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038BF-1F95-4CB4-B2AF-DD0056FEBD4E}"/>
              </a:ext>
            </a:extLst>
          </p:cNvPr>
          <p:cNvSpPr txBox="1"/>
          <p:nvPr/>
        </p:nvSpPr>
        <p:spPr>
          <a:xfrm>
            <a:off x="8169221" y="4253163"/>
            <a:ext cx="606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Eashal</a:t>
            </a:r>
            <a:endParaRPr lang="en-GB" sz="1000" dirty="0"/>
          </a:p>
        </p:txBody>
      </p:sp>
      <p:sp>
        <p:nvSpPr>
          <p:cNvPr id="21" name="Subtitle 6">
            <a:extLst>
              <a:ext uri="{FF2B5EF4-FFF2-40B4-BE49-F238E27FC236}">
                <a16:creationId xmlns:a16="http://schemas.microsoft.com/office/drawing/2014/main" id="{23F5CE4F-6C85-4DC3-AB26-240C895B1B2B}"/>
              </a:ext>
            </a:extLst>
          </p:cNvPr>
          <p:cNvSpPr txBox="1">
            <a:spLocks/>
          </p:cNvSpPr>
          <p:nvPr/>
        </p:nvSpPr>
        <p:spPr>
          <a:xfrm>
            <a:off x="6034720" y="1505567"/>
            <a:ext cx="2336400" cy="21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Cells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Bail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Vehicle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 dirty="0"/>
              <a:t>Forensic Lab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1" dirty="0"/>
              <a:t>Police Station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1" dirty="0"/>
              <a:t>Criminals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1" dirty="0"/>
              <a:t>Crime (</a:t>
            </a:r>
            <a:r>
              <a:rPr lang="en-GB" sz="1100" dirty="0"/>
              <a:t>Different Crimes)</a:t>
            </a:r>
            <a:endParaRPr lang="en-GB" sz="11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1" dirty="0"/>
              <a:t>Officers </a:t>
            </a:r>
            <a:r>
              <a:rPr lang="en-GB" sz="1100" dirty="0"/>
              <a:t>(Correctional Officer, </a:t>
            </a:r>
            <a:r>
              <a:rPr lang="en-GB" sz="1100" dirty="0" err="1"/>
              <a:t>AssitantSuperIntendant</a:t>
            </a:r>
            <a:r>
              <a:rPr lang="en-GB" sz="1100" dirty="0"/>
              <a:t>)</a:t>
            </a:r>
            <a:endParaRPr lang="en-GB" sz="11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EFECF-7706-4E8E-95C6-7DB74FED45F3}"/>
              </a:ext>
            </a:extLst>
          </p:cNvPr>
          <p:cNvSpPr txBox="1"/>
          <p:nvPr/>
        </p:nvSpPr>
        <p:spPr>
          <a:xfrm>
            <a:off x="6457622" y="3663793"/>
            <a:ext cx="81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Zunaira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9861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>
            <a:off x="274147" y="771068"/>
            <a:ext cx="1832819" cy="84316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6" name="Google Shape;806;p48"/>
          <p:cNvSpPr/>
          <p:nvPr/>
        </p:nvSpPr>
        <p:spPr>
          <a:xfrm>
            <a:off x="348683" y="1565538"/>
            <a:ext cx="1801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rPr>
              <a:t>Main Page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07" name="Google Shape;807;p48"/>
          <p:cNvSpPr txBox="1">
            <a:spLocks noGrp="1"/>
          </p:cNvSpPr>
          <p:nvPr>
            <p:ph type="title" idx="4294967295"/>
          </p:nvPr>
        </p:nvSpPr>
        <p:spPr>
          <a:xfrm>
            <a:off x="551689" y="684652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1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1" name="Google Shape;811;p48"/>
          <p:cNvSpPr/>
          <p:nvPr/>
        </p:nvSpPr>
        <p:spPr>
          <a:xfrm>
            <a:off x="83934" y="2067865"/>
            <a:ext cx="2026716" cy="29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9" name="Google Shape;683;p45">
            <a:extLst>
              <a:ext uri="{FF2B5EF4-FFF2-40B4-BE49-F238E27FC236}">
                <a16:creationId xmlns:a16="http://schemas.microsoft.com/office/drawing/2014/main" id="{244151CE-8009-461D-9909-A15F137A5327}"/>
              </a:ext>
            </a:extLst>
          </p:cNvPr>
          <p:cNvGrpSpPr/>
          <p:nvPr/>
        </p:nvGrpSpPr>
        <p:grpSpPr>
          <a:xfrm>
            <a:off x="84070" y="23491"/>
            <a:ext cx="511314" cy="1609616"/>
            <a:chOff x="688366" y="889375"/>
            <a:chExt cx="983498" cy="3446875"/>
          </a:xfrm>
        </p:grpSpPr>
        <p:sp>
          <p:nvSpPr>
            <p:cNvPr id="20" name="Google Shape;684;p45">
              <a:extLst>
                <a:ext uri="{FF2B5EF4-FFF2-40B4-BE49-F238E27FC236}">
                  <a16:creationId xmlns:a16="http://schemas.microsoft.com/office/drawing/2014/main" id="{6F2F14C0-07D4-464D-9EA6-8AC46B87371D}"/>
                </a:ext>
              </a:extLst>
            </p:cNvPr>
            <p:cNvSpPr/>
            <p:nvPr/>
          </p:nvSpPr>
          <p:spPr>
            <a:xfrm>
              <a:off x="704665" y="4160750"/>
              <a:ext cx="967200" cy="175500"/>
            </a:xfrm>
            <a:prstGeom prst="ellipse">
              <a:avLst/>
            </a:prstGeom>
            <a:solidFill>
              <a:srgbClr val="183147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5;p45">
              <a:extLst>
                <a:ext uri="{FF2B5EF4-FFF2-40B4-BE49-F238E27FC236}">
                  <a16:creationId xmlns:a16="http://schemas.microsoft.com/office/drawing/2014/main" id="{72A2DE70-15AE-44D5-B03B-67B24510BFF4}"/>
                </a:ext>
              </a:extLst>
            </p:cNvPr>
            <p:cNvSpPr/>
            <p:nvPr/>
          </p:nvSpPr>
          <p:spPr>
            <a:xfrm>
              <a:off x="763850" y="4128629"/>
              <a:ext cx="339658" cy="125855"/>
            </a:xfrm>
            <a:custGeom>
              <a:avLst/>
              <a:gdLst/>
              <a:ahLst/>
              <a:cxnLst/>
              <a:rect l="l" t="t" r="r" b="b"/>
              <a:pathLst>
                <a:path w="9238" h="3423" extrusionOk="0">
                  <a:moveTo>
                    <a:pt x="1027" y="1"/>
                  </a:moveTo>
                  <a:lnTo>
                    <a:pt x="1027" y="1027"/>
                  </a:lnTo>
                  <a:cubicBezTo>
                    <a:pt x="1027" y="1027"/>
                    <a:pt x="1" y="2054"/>
                    <a:pt x="343" y="3422"/>
                  </a:cubicBezTo>
                  <a:lnTo>
                    <a:pt x="1711" y="3422"/>
                  </a:lnTo>
                  <a:lnTo>
                    <a:pt x="1711" y="2738"/>
                  </a:lnTo>
                  <a:lnTo>
                    <a:pt x="2395" y="3422"/>
                  </a:lnTo>
                  <a:lnTo>
                    <a:pt x="9074" y="3422"/>
                  </a:lnTo>
                  <a:cubicBezTo>
                    <a:pt x="9074" y="3422"/>
                    <a:pt x="9238" y="2902"/>
                    <a:pt x="9074" y="2738"/>
                  </a:cubicBezTo>
                  <a:cubicBezTo>
                    <a:pt x="8896" y="2560"/>
                    <a:pt x="6337" y="1876"/>
                    <a:pt x="6337" y="1876"/>
                  </a:cubicBezTo>
                  <a:lnTo>
                    <a:pt x="4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6;p45">
              <a:extLst>
                <a:ext uri="{FF2B5EF4-FFF2-40B4-BE49-F238E27FC236}">
                  <a16:creationId xmlns:a16="http://schemas.microsoft.com/office/drawing/2014/main" id="{34F28A0E-7370-488B-8F7C-375CE07082D3}"/>
                </a:ext>
              </a:extLst>
            </p:cNvPr>
            <p:cNvSpPr/>
            <p:nvPr/>
          </p:nvSpPr>
          <p:spPr>
            <a:xfrm>
              <a:off x="1260984" y="4128629"/>
              <a:ext cx="339658" cy="125855"/>
            </a:xfrm>
            <a:custGeom>
              <a:avLst/>
              <a:gdLst/>
              <a:ahLst/>
              <a:cxnLst/>
              <a:rect l="l" t="t" r="r" b="b"/>
              <a:pathLst>
                <a:path w="9238" h="3423" extrusionOk="0">
                  <a:moveTo>
                    <a:pt x="1026" y="1"/>
                  </a:moveTo>
                  <a:lnTo>
                    <a:pt x="1026" y="1027"/>
                  </a:lnTo>
                  <a:cubicBezTo>
                    <a:pt x="1026" y="1027"/>
                    <a:pt x="0" y="2054"/>
                    <a:pt x="342" y="3422"/>
                  </a:cubicBezTo>
                  <a:lnTo>
                    <a:pt x="1711" y="3422"/>
                  </a:lnTo>
                  <a:lnTo>
                    <a:pt x="1711" y="2738"/>
                  </a:lnTo>
                  <a:lnTo>
                    <a:pt x="2395" y="3422"/>
                  </a:lnTo>
                  <a:lnTo>
                    <a:pt x="9059" y="3422"/>
                  </a:lnTo>
                  <a:cubicBezTo>
                    <a:pt x="9059" y="3422"/>
                    <a:pt x="9237" y="2902"/>
                    <a:pt x="9059" y="2738"/>
                  </a:cubicBezTo>
                  <a:cubicBezTo>
                    <a:pt x="8895" y="2560"/>
                    <a:pt x="6322" y="1876"/>
                    <a:pt x="6322" y="1876"/>
                  </a:cubicBez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7;p45">
              <a:extLst>
                <a:ext uri="{FF2B5EF4-FFF2-40B4-BE49-F238E27FC236}">
                  <a16:creationId xmlns:a16="http://schemas.microsoft.com/office/drawing/2014/main" id="{46FD4FE7-B593-423C-968D-0F32F5A8B52B}"/>
                </a:ext>
              </a:extLst>
            </p:cNvPr>
            <p:cNvSpPr/>
            <p:nvPr/>
          </p:nvSpPr>
          <p:spPr>
            <a:xfrm>
              <a:off x="688366" y="2027991"/>
              <a:ext cx="761308" cy="2100674"/>
            </a:xfrm>
            <a:custGeom>
              <a:avLst/>
              <a:gdLst/>
              <a:ahLst/>
              <a:cxnLst/>
              <a:rect l="l" t="t" r="r" b="b"/>
              <a:pathLst>
                <a:path w="20706" h="57134" extrusionOk="0">
                  <a:moveTo>
                    <a:pt x="4626" y="0"/>
                  </a:moveTo>
                  <a:cubicBezTo>
                    <a:pt x="4626" y="0"/>
                    <a:pt x="863" y="5639"/>
                    <a:pt x="343" y="10264"/>
                  </a:cubicBezTo>
                  <a:cubicBezTo>
                    <a:pt x="1" y="14876"/>
                    <a:pt x="1711" y="31297"/>
                    <a:pt x="1889" y="33528"/>
                  </a:cubicBezTo>
                  <a:cubicBezTo>
                    <a:pt x="1889" y="33528"/>
                    <a:pt x="685" y="41397"/>
                    <a:pt x="1027" y="44476"/>
                  </a:cubicBezTo>
                  <a:cubicBezTo>
                    <a:pt x="1547" y="47377"/>
                    <a:pt x="2738" y="57134"/>
                    <a:pt x="2738" y="57134"/>
                  </a:cubicBezTo>
                  <a:lnTo>
                    <a:pt x="7185" y="57134"/>
                  </a:lnTo>
                  <a:lnTo>
                    <a:pt x="9758" y="13165"/>
                  </a:lnTo>
                  <a:lnTo>
                    <a:pt x="12153" y="33350"/>
                  </a:lnTo>
                  <a:cubicBezTo>
                    <a:pt x="12153" y="33350"/>
                    <a:pt x="12659" y="42081"/>
                    <a:pt x="13001" y="44476"/>
                  </a:cubicBezTo>
                  <a:cubicBezTo>
                    <a:pt x="13521" y="46870"/>
                    <a:pt x="16423" y="57134"/>
                    <a:pt x="16423" y="57134"/>
                  </a:cubicBezTo>
                  <a:lnTo>
                    <a:pt x="20706" y="57134"/>
                  </a:lnTo>
                  <a:lnTo>
                    <a:pt x="17969" y="12659"/>
                  </a:lnTo>
                  <a:cubicBezTo>
                    <a:pt x="17791" y="10606"/>
                    <a:pt x="17449" y="8553"/>
                    <a:pt x="16765" y="6501"/>
                  </a:cubicBezTo>
                  <a:lnTo>
                    <a:pt x="14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8;p45">
              <a:extLst>
                <a:ext uri="{FF2B5EF4-FFF2-40B4-BE49-F238E27FC236}">
                  <a16:creationId xmlns:a16="http://schemas.microsoft.com/office/drawing/2014/main" id="{D32F403D-EEC6-4AB8-BC26-BC254C22C057}"/>
                </a:ext>
              </a:extLst>
            </p:cNvPr>
            <p:cNvSpPr/>
            <p:nvPr/>
          </p:nvSpPr>
          <p:spPr>
            <a:xfrm>
              <a:off x="839334" y="2046595"/>
              <a:ext cx="402567" cy="44342"/>
            </a:xfrm>
            <a:custGeom>
              <a:avLst/>
              <a:gdLst/>
              <a:ahLst/>
              <a:cxnLst/>
              <a:rect l="l" t="t" r="r" b="b"/>
              <a:pathLst>
                <a:path w="10949" h="1206" extrusionOk="0">
                  <a:moveTo>
                    <a:pt x="342" y="1"/>
                  </a:moveTo>
                  <a:lnTo>
                    <a:pt x="0" y="1205"/>
                  </a:lnTo>
                  <a:lnTo>
                    <a:pt x="10948" y="1205"/>
                  </a:lnTo>
                  <a:lnTo>
                    <a:pt x="10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9;p45">
              <a:extLst>
                <a:ext uri="{FF2B5EF4-FFF2-40B4-BE49-F238E27FC236}">
                  <a16:creationId xmlns:a16="http://schemas.microsoft.com/office/drawing/2014/main" id="{0604DEAE-F549-42B7-BA29-8D855F42A7A8}"/>
                </a:ext>
              </a:extLst>
            </p:cNvPr>
            <p:cNvSpPr/>
            <p:nvPr/>
          </p:nvSpPr>
          <p:spPr>
            <a:xfrm>
              <a:off x="1090897" y="2040566"/>
              <a:ext cx="125818" cy="56401"/>
            </a:xfrm>
            <a:custGeom>
              <a:avLst/>
              <a:gdLst/>
              <a:ahLst/>
              <a:cxnLst/>
              <a:rect l="l" t="t" r="r" b="b"/>
              <a:pathLst>
                <a:path w="3422" h="1534" extrusionOk="0">
                  <a:moveTo>
                    <a:pt x="1" y="1"/>
                  </a:moveTo>
                  <a:lnTo>
                    <a:pt x="1" y="1533"/>
                  </a:lnTo>
                  <a:lnTo>
                    <a:pt x="3422" y="1533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0;p45">
              <a:extLst>
                <a:ext uri="{FF2B5EF4-FFF2-40B4-BE49-F238E27FC236}">
                  <a16:creationId xmlns:a16="http://schemas.microsoft.com/office/drawing/2014/main" id="{B5B25521-489B-4882-87A1-96F334009335}"/>
                </a:ext>
              </a:extLst>
            </p:cNvPr>
            <p:cNvSpPr/>
            <p:nvPr/>
          </p:nvSpPr>
          <p:spPr>
            <a:xfrm>
              <a:off x="845878" y="2027991"/>
              <a:ext cx="138393" cy="125818"/>
            </a:xfrm>
            <a:custGeom>
              <a:avLst/>
              <a:gdLst/>
              <a:ahLst/>
              <a:cxnLst/>
              <a:rect l="l" t="t" r="r" b="b"/>
              <a:pathLst>
                <a:path w="3764" h="3422" extrusionOk="0">
                  <a:moveTo>
                    <a:pt x="0" y="0"/>
                  </a:moveTo>
                  <a:lnTo>
                    <a:pt x="0" y="3422"/>
                  </a:lnTo>
                  <a:lnTo>
                    <a:pt x="3763" y="342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1;p45">
              <a:extLst>
                <a:ext uri="{FF2B5EF4-FFF2-40B4-BE49-F238E27FC236}">
                  <a16:creationId xmlns:a16="http://schemas.microsoft.com/office/drawing/2014/main" id="{27EECED3-F93D-45D8-9853-1184DF2522B5}"/>
                </a:ext>
              </a:extLst>
            </p:cNvPr>
            <p:cNvSpPr/>
            <p:nvPr/>
          </p:nvSpPr>
          <p:spPr>
            <a:xfrm>
              <a:off x="959086" y="2015417"/>
              <a:ext cx="25186" cy="18641"/>
            </a:xfrm>
            <a:custGeom>
              <a:avLst/>
              <a:gdLst/>
              <a:ahLst/>
              <a:cxnLst/>
              <a:rect l="l" t="t" r="r" b="b"/>
              <a:pathLst>
                <a:path w="685" h="507" extrusionOk="0">
                  <a:moveTo>
                    <a:pt x="0" y="0"/>
                  </a:moveTo>
                  <a:cubicBezTo>
                    <a:pt x="0" y="52"/>
                    <a:pt x="0" y="106"/>
                    <a:pt x="5" y="159"/>
                  </a:cubicBezTo>
                  <a:lnTo>
                    <a:pt x="5" y="159"/>
                  </a:lnTo>
                  <a:lnTo>
                    <a:pt x="0" y="165"/>
                  </a:lnTo>
                  <a:lnTo>
                    <a:pt x="6" y="165"/>
                  </a:lnTo>
                  <a:cubicBezTo>
                    <a:pt x="18" y="279"/>
                    <a:pt x="54" y="396"/>
                    <a:pt x="164" y="507"/>
                  </a:cubicBezTo>
                  <a:lnTo>
                    <a:pt x="164" y="165"/>
                  </a:lnTo>
                  <a:lnTo>
                    <a:pt x="507" y="165"/>
                  </a:lnTo>
                  <a:lnTo>
                    <a:pt x="507" y="507"/>
                  </a:lnTo>
                  <a:cubicBezTo>
                    <a:pt x="684" y="342"/>
                    <a:pt x="684" y="165"/>
                    <a:pt x="684" y="0"/>
                  </a:cubicBezTo>
                  <a:close/>
                </a:path>
              </a:pathLst>
            </a:custGeom>
            <a:solidFill>
              <a:srgbClr val="91C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2;p45">
              <a:extLst>
                <a:ext uri="{FF2B5EF4-FFF2-40B4-BE49-F238E27FC236}">
                  <a16:creationId xmlns:a16="http://schemas.microsoft.com/office/drawing/2014/main" id="{8837CB62-276C-49F3-ADE6-F9BD238BB121}"/>
                </a:ext>
              </a:extLst>
            </p:cNvPr>
            <p:cNvSpPr/>
            <p:nvPr/>
          </p:nvSpPr>
          <p:spPr>
            <a:xfrm>
              <a:off x="782969" y="1273265"/>
              <a:ext cx="534379" cy="729614"/>
            </a:xfrm>
            <a:custGeom>
              <a:avLst/>
              <a:gdLst/>
              <a:ahLst/>
              <a:cxnLst/>
              <a:rect l="l" t="t" r="r" b="b"/>
              <a:pathLst>
                <a:path w="14534" h="19844" extrusionOk="0">
                  <a:moveTo>
                    <a:pt x="5132" y="0"/>
                  </a:moveTo>
                  <a:lnTo>
                    <a:pt x="5132" y="5474"/>
                  </a:lnTo>
                  <a:cubicBezTo>
                    <a:pt x="4270" y="5639"/>
                    <a:pt x="3422" y="5816"/>
                    <a:pt x="2738" y="5816"/>
                  </a:cubicBezTo>
                  <a:cubicBezTo>
                    <a:pt x="2053" y="5981"/>
                    <a:pt x="1369" y="6665"/>
                    <a:pt x="1027" y="7349"/>
                  </a:cubicBezTo>
                  <a:cubicBezTo>
                    <a:pt x="1" y="10428"/>
                    <a:pt x="1369" y="13507"/>
                    <a:pt x="1369" y="13507"/>
                  </a:cubicBezTo>
                  <a:lnTo>
                    <a:pt x="3080" y="19843"/>
                  </a:lnTo>
                  <a:lnTo>
                    <a:pt x="11455" y="19843"/>
                  </a:lnTo>
                  <a:lnTo>
                    <a:pt x="13165" y="13507"/>
                  </a:lnTo>
                  <a:cubicBezTo>
                    <a:pt x="13165" y="13507"/>
                    <a:pt x="14534" y="10428"/>
                    <a:pt x="13343" y="7349"/>
                  </a:cubicBezTo>
                  <a:cubicBezTo>
                    <a:pt x="13165" y="6665"/>
                    <a:pt x="12481" y="5981"/>
                    <a:pt x="11797" y="5816"/>
                  </a:cubicBezTo>
                  <a:cubicBezTo>
                    <a:pt x="11113" y="5816"/>
                    <a:pt x="10264" y="5639"/>
                    <a:pt x="9060" y="5474"/>
                  </a:cubicBezTo>
                  <a:lnTo>
                    <a:pt x="9060" y="0"/>
                  </a:lnTo>
                  <a:close/>
                </a:path>
              </a:pathLst>
            </a:custGeom>
            <a:solidFill>
              <a:srgbClr val="D86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3;p45">
              <a:extLst>
                <a:ext uri="{FF2B5EF4-FFF2-40B4-BE49-F238E27FC236}">
                  <a16:creationId xmlns:a16="http://schemas.microsoft.com/office/drawing/2014/main" id="{78496DD6-E976-4F4E-B556-D5EBDED1C51B}"/>
                </a:ext>
              </a:extLst>
            </p:cNvPr>
            <p:cNvSpPr/>
            <p:nvPr/>
          </p:nvSpPr>
          <p:spPr>
            <a:xfrm>
              <a:off x="720097" y="1461705"/>
              <a:ext cx="704429" cy="566072"/>
            </a:xfrm>
            <a:custGeom>
              <a:avLst/>
              <a:gdLst/>
              <a:ahLst/>
              <a:cxnLst/>
              <a:rect l="l" t="t" r="r" b="b"/>
              <a:pathLst>
                <a:path w="19159" h="15396" extrusionOk="0">
                  <a:moveTo>
                    <a:pt x="6842" y="0"/>
                  </a:moveTo>
                  <a:cubicBezTo>
                    <a:pt x="6842" y="0"/>
                    <a:pt x="4954" y="0"/>
                    <a:pt x="2737" y="849"/>
                  </a:cubicBezTo>
                  <a:cubicBezTo>
                    <a:pt x="2217" y="1027"/>
                    <a:pt x="1875" y="1191"/>
                    <a:pt x="1533" y="1369"/>
                  </a:cubicBezTo>
                  <a:cubicBezTo>
                    <a:pt x="684" y="1875"/>
                    <a:pt x="0" y="6665"/>
                    <a:pt x="164" y="7869"/>
                  </a:cubicBezTo>
                  <a:cubicBezTo>
                    <a:pt x="342" y="9060"/>
                    <a:pt x="684" y="10086"/>
                    <a:pt x="684" y="10086"/>
                  </a:cubicBezTo>
                  <a:lnTo>
                    <a:pt x="848" y="10086"/>
                  </a:lnTo>
                  <a:lnTo>
                    <a:pt x="2737" y="9744"/>
                  </a:lnTo>
                  <a:cubicBezTo>
                    <a:pt x="3079" y="12659"/>
                    <a:pt x="3585" y="15396"/>
                    <a:pt x="3585" y="15396"/>
                  </a:cubicBezTo>
                  <a:lnTo>
                    <a:pt x="14027" y="15396"/>
                  </a:lnTo>
                  <a:cubicBezTo>
                    <a:pt x="14027" y="15396"/>
                    <a:pt x="14533" y="13001"/>
                    <a:pt x="14875" y="10428"/>
                  </a:cubicBezTo>
                  <a:cubicBezTo>
                    <a:pt x="15053" y="9402"/>
                    <a:pt x="15217" y="8211"/>
                    <a:pt x="15395" y="7185"/>
                  </a:cubicBezTo>
                  <a:lnTo>
                    <a:pt x="18816" y="6843"/>
                  </a:lnTo>
                  <a:lnTo>
                    <a:pt x="19159" y="6843"/>
                  </a:lnTo>
                  <a:cubicBezTo>
                    <a:pt x="19159" y="6843"/>
                    <a:pt x="16764" y="1875"/>
                    <a:pt x="16080" y="1191"/>
                  </a:cubicBezTo>
                  <a:cubicBezTo>
                    <a:pt x="15902" y="1027"/>
                    <a:pt x="15737" y="849"/>
                    <a:pt x="15395" y="849"/>
                  </a:cubicBezTo>
                  <a:cubicBezTo>
                    <a:pt x="15217" y="685"/>
                    <a:pt x="14875" y="507"/>
                    <a:pt x="14533" y="507"/>
                  </a:cubicBezTo>
                  <a:lnTo>
                    <a:pt x="14027" y="342"/>
                  </a:lnTo>
                  <a:lnTo>
                    <a:pt x="13343" y="342"/>
                  </a:lnTo>
                  <a:lnTo>
                    <a:pt x="10770" y="0"/>
                  </a:lnTo>
                  <a:lnTo>
                    <a:pt x="10264" y="4790"/>
                  </a:lnTo>
                  <a:lnTo>
                    <a:pt x="6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4;p45">
              <a:extLst>
                <a:ext uri="{FF2B5EF4-FFF2-40B4-BE49-F238E27FC236}">
                  <a16:creationId xmlns:a16="http://schemas.microsoft.com/office/drawing/2014/main" id="{FA663961-6B66-402A-AE6D-1D631442297C}"/>
                </a:ext>
              </a:extLst>
            </p:cNvPr>
            <p:cNvSpPr/>
            <p:nvPr/>
          </p:nvSpPr>
          <p:spPr>
            <a:xfrm>
              <a:off x="908751" y="1474530"/>
              <a:ext cx="188728" cy="176116"/>
            </a:xfrm>
            <a:custGeom>
              <a:avLst/>
              <a:gdLst/>
              <a:ahLst/>
              <a:cxnLst/>
              <a:rect l="l" t="t" r="r" b="b"/>
              <a:pathLst>
                <a:path w="5133" h="4790" extrusionOk="0">
                  <a:moveTo>
                    <a:pt x="1711" y="0"/>
                  </a:moveTo>
                  <a:lnTo>
                    <a:pt x="1" y="165"/>
                  </a:lnTo>
                  <a:cubicBezTo>
                    <a:pt x="1" y="1027"/>
                    <a:pt x="1876" y="4612"/>
                    <a:pt x="1876" y="4612"/>
                  </a:cubicBezTo>
                  <a:lnTo>
                    <a:pt x="3422" y="3764"/>
                  </a:lnTo>
                  <a:lnTo>
                    <a:pt x="5133" y="4790"/>
                  </a:lnTo>
                  <a:lnTo>
                    <a:pt x="17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5;p45">
              <a:extLst>
                <a:ext uri="{FF2B5EF4-FFF2-40B4-BE49-F238E27FC236}">
                  <a16:creationId xmlns:a16="http://schemas.microsoft.com/office/drawing/2014/main" id="{99B8363E-565C-4F0A-9D3E-9538A03A89FF}"/>
                </a:ext>
              </a:extLst>
            </p:cNvPr>
            <p:cNvSpPr/>
            <p:nvPr/>
          </p:nvSpPr>
          <p:spPr>
            <a:xfrm>
              <a:off x="1097442" y="1474530"/>
              <a:ext cx="88095" cy="176116"/>
            </a:xfrm>
            <a:custGeom>
              <a:avLst/>
              <a:gdLst/>
              <a:ahLst/>
              <a:cxnLst/>
              <a:rect l="l" t="t" r="r" b="b"/>
              <a:pathLst>
                <a:path w="2396" h="4790" extrusionOk="0">
                  <a:moveTo>
                    <a:pt x="507" y="0"/>
                  </a:moveTo>
                  <a:lnTo>
                    <a:pt x="1" y="4790"/>
                  </a:lnTo>
                  <a:lnTo>
                    <a:pt x="849" y="3586"/>
                  </a:lnTo>
                  <a:lnTo>
                    <a:pt x="1711" y="4448"/>
                  </a:lnTo>
                  <a:lnTo>
                    <a:pt x="2395" y="165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6;p45">
              <a:extLst>
                <a:ext uri="{FF2B5EF4-FFF2-40B4-BE49-F238E27FC236}">
                  <a16:creationId xmlns:a16="http://schemas.microsoft.com/office/drawing/2014/main" id="{76F2C73D-1066-4D42-A4C4-2806BEE61621}"/>
                </a:ext>
              </a:extLst>
            </p:cNvPr>
            <p:cNvSpPr/>
            <p:nvPr/>
          </p:nvSpPr>
          <p:spPr>
            <a:xfrm>
              <a:off x="751276" y="1480560"/>
              <a:ext cx="150967" cy="188728"/>
            </a:xfrm>
            <a:custGeom>
              <a:avLst/>
              <a:gdLst/>
              <a:ahLst/>
              <a:cxnLst/>
              <a:rect l="l" t="t" r="r" b="b"/>
              <a:pathLst>
                <a:path w="4106" h="5133" extrusionOk="0">
                  <a:moveTo>
                    <a:pt x="4106" y="1"/>
                  </a:moveTo>
                  <a:cubicBezTo>
                    <a:pt x="4106" y="1"/>
                    <a:pt x="863" y="863"/>
                    <a:pt x="343" y="1205"/>
                  </a:cubicBezTo>
                  <a:cubicBezTo>
                    <a:pt x="0" y="1711"/>
                    <a:pt x="0" y="4448"/>
                    <a:pt x="178" y="4626"/>
                  </a:cubicBezTo>
                  <a:cubicBezTo>
                    <a:pt x="178" y="4790"/>
                    <a:pt x="343" y="4968"/>
                    <a:pt x="520" y="5132"/>
                  </a:cubicBezTo>
                  <a:cubicBezTo>
                    <a:pt x="685" y="5132"/>
                    <a:pt x="1027" y="4626"/>
                    <a:pt x="1205" y="4626"/>
                  </a:cubicBezTo>
                  <a:lnTo>
                    <a:pt x="1369" y="1711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7;p45">
              <a:extLst>
                <a:ext uri="{FF2B5EF4-FFF2-40B4-BE49-F238E27FC236}">
                  <a16:creationId xmlns:a16="http://schemas.microsoft.com/office/drawing/2014/main" id="{0F3BE134-9EEE-4222-9D86-8CEAD91DF965}"/>
                </a:ext>
              </a:extLst>
            </p:cNvPr>
            <p:cNvSpPr/>
            <p:nvPr/>
          </p:nvSpPr>
          <p:spPr>
            <a:xfrm>
              <a:off x="1185500" y="1480560"/>
              <a:ext cx="188728" cy="132363"/>
            </a:xfrm>
            <a:custGeom>
              <a:avLst/>
              <a:gdLst/>
              <a:ahLst/>
              <a:cxnLst/>
              <a:rect l="l" t="t" r="r" b="b"/>
              <a:pathLst>
                <a:path w="5133" h="3600" extrusionOk="0">
                  <a:moveTo>
                    <a:pt x="0" y="1"/>
                  </a:moveTo>
                  <a:cubicBezTo>
                    <a:pt x="1" y="1"/>
                    <a:pt x="2902" y="521"/>
                    <a:pt x="3422" y="1027"/>
                  </a:cubicBezTo>
                  <a:cubicBezTo>
                    <a:pt x="3764" y="1547"/>
                    <a:pt x="4954" y="3600"/>
                    <a:pt x="4954" y="3600"/>
                  </a:cubicBezTo>
                  <a:cubicBezTo>
                    <a:pt x="4954" y="3600"/>
                    <a:pt x="5132" y="3422"/>
                    <a:pt x="5132" y="3080"/>
                  </a:cubicBezTo>
                  <a:cubicBezTo>
                    <a:pt x="5132" y="2915"/>
                    <a:pt x="4106" y="1027"/>
                    <a:pt x="3244" y="5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8;p45">
              <a:extLst>
                <a:ext uri="{FF2B5EF4-FFF2-40B4-BE49-F238E27FC236}">
                  <a16:creationId xmlns:a16="http://schemas.microsoft.com/office/drawing/2014/main" id="{85D102D9-C8F3-4F3A-A115-06526016F145}"/>
                </a:ext>
              </a:extLst>
            </p:cNvPr>
            <p:cNvSpPr/>
            <p:nvPr/>
          </p:nvSpPr>
          <p:spPr>
            <a:xfrm>
              <a:off x="1160351" y="1675795"/>
              <a:ext cx="88058" cy="100669"/>
            </a:xfrm>
            <a:custGeom>
              <a:avLst/>
              <a:gdLst/>
              <a:ahLst/>
              <a:cxnLst/>
              <a:rect l="l" t="t" r="r" b="b"/>
              <a:pathLst>
                <a:path w="2395" h="2738" extrusionOk="0">
                  <a:moveTo>
                    <a:pt x="342" y="0"/>
                  </a:moveTo>
                  <a:lnTo>
                    <a:pt x="164" y="342"/>
                  </a:lnTo>
                  <a:cubicBezTo>
                    <a:pt x="164" y="342"/>
                    <a:pt x="342" y="684"/>
                    <a:pt x="342" y="1027"/>
                  </a:cubicBezTo>
                  <a:cubicBezTo>
                    <a:pt x="342" y="1027"/>
                    <a:pt x="164" y="1191"/>
                    <a:pt x="164" y="1369"/>
                  </a:cubicBezTo>
                  <a:cubicBezTo>
                    <a:pt x="0" y="1533"/>
                    <a:pt x="0" y="1711"/>
                    <a:pt x="0" y="1875"/>
                  </a:cubicBezTo>
                  <a:cubicBezTo>
                    <a:pt x="164" y="2053"/>
                    <a:pt x="164" y="2217"/>
                    <a:pt x="342" y="2217"/>
                  </a:cubicBezTo>
                  <a:cubicBezTo>
                    <a:pt x="506" y="2395"/>
                    <a:pt x="684" y="2395"/>
                    <a:pt x="849" y="2395"/>
                  </a:cubicBezTo>
                  <a:cubicBezTo>
                    <a:pt x="849" y="2559"/>
                    <a:pt x="1026" y="2559"/>
                    <a:pt x="1026" y="2559"/>
                  </a:cubicBezTo>
                  <a:lnTo>
                    <a:pt x="1191" y="2559"/>
                  </a:lnTo>
                  <a:lnTo>
                    <a:pt x="1191" y="2737"/>
                  </a:lnTo>
                  <a:lnTo>
                    <a:pt x="1369" y="2559"/>
                  </a:lnTo>
                  <a:cubicBezTo>
                    <a:pt x="1533" y="2559"/>
                    <a:pt x="1533" y="2559"/>
                    <a:pt x="1533" y="2395"/>
                  </a:cubicBezTo>
                  <a:cubicBezTo>
                    <a:pt x="1875" y="2395"/>
                    <a:pt x="2053" y="2395"/>
                    <a:pt x="2217" y="2217"/>
                  </a:cubicBezTo>
                  <a:cubicBezTo>
                    <a:pt x="2217" y="2217"/>
                    <a:pt x="2395" y="2053"/>
                    <a:pt x="2395" y="1875"/>
                  </a:cubicBezTo>
                  <a:lnTo>
                    <a:pt x="2395" y="1369"/>
                  </a:lnTo>
                  <a:cubicBezTo>
                    <a:pt x="2217" y="1191"/>
                    <a:pt x="2217" y="1027"/>
                    <a:pt x="2217" y="1027"/>
                  </a:cubicBezTo>
                  <a:cubicBezTo>
                    <a:pt x="2053" y="684"/>
                    <a:pt x="2395" y="342"/>
                    <a:pt x="2395" y="342"/>
                  </a:cubicBezTo>
                  <a:lnTo>
                    <a:pt x="2053" y="0"/>
                  </a:lnTo>
                  <a:cubicBezTo>
                    <a:pt x="1939" y="169"/>
                    <a:pt x="1805" y="225"/>
                    <a:pt x="1677" y="225"/>
                  </a:cubicBezTo>
                  <a:cubicBezTo>
                    <a:pt x="1422" y="225"/>
                    <a:pt x="1191" y="0"/>
                    <a:pt x="1191" y="0"/>
                  </a:cubicBezTo>
                  <a:cubicBezTo>
                    <a:pt x="1191" y="0"/>
                    <a:pt x="1039" y="225"/>
                    <a:pt x="787" y="225"/>
                  </a:cubicBezTo>
                  <a:cubicBezTo>
                    <a:pt x="662" y="225"/>
                    <a:pt x="511" y="169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9;p45">
              <a:extLst>
                <a:ext uri="{FF2B5EF4-FFF2-40B4-BE49-F238E27FC236}">
                  <a16:creationId xmlns:a16="http://schemas.microsoft.com/office/drawing/2014/main" id="{68218F11-CC31-4867-8E68-8CF18421D870}"/>
                </a:ext>
              </a:extLst>
            </p:cNvPr>
            <p:cNvSpPr/>
            <p:nvPr/>
          </p:nvSpPr>
          <p:spPr>
            <a:xfrm>
              <a:off x="952541" y="1694400"/>
              <a:ext cx="75520" cy="19156"/>
            </a:xfrm>
            <a:custGeom>
              <a:avLst/>
              <a:gdLst/>
              <a:ahLst/>
              <a:cxnLst/>
              <a:rect l="l" t="t" r="r" b="b"/>
              <a:pathLst>
                <a:path w="2054" h="521" extrusionOk="0">
                  <a:moveTo>
                    <a:pt x="0" y="0"/>
                  </a:moveTo>
                  <a:lnTo>
                    <a:pt x="0" y="521"/>
                  </a:lnTo>
                  <a:lnTo>
                    <a:pt x="2053" y="521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0;p45">
              <a:extLst>
                <a:ext uri="{FF2B5EF4-FFF2-40B4-BE49-F238E27FC236}">
                  <a16:creationId xmlns:a16="http://schemas.microsoft.com/office/drawing/2014/main" id="{B8F4F9E4-FCB4-4BEE-BD73-E665557FC13E}"/>
                </a:ext>
              </a:extLst>
            </p:cNvPr>
            <p:cNvSpPr/>
            <p:nvPr/>
          </p:nvSpPr>
          <p:spPr>
            <a:xfrm>
              <a:off x="946511" y="1732123"/>
              <a:ext cx="88058" cy="37797"/>
            </a:xfrm>
            <a:custGeom>
              <a:avLst/>
              <a:gdLst/>
              <a:ahLst/>
              <a:cxnLst/>
              <a:rect l="l" t="t" r="r" b="b"/>
              <a:pathLst>
                <a:path w="2395" h="1028" extrusionOk="0">
                  <a:moveTo>
                    <a:pt x="0" y="1"/>
                  </a:moveTo>
                  <a:lnTo>
                    <a:pt x="0" y="685"/>
                  </a:lnTo>
                  <a:lnTo>
                    <a:pt x="1191" y="1027"/>
                  </a:lnTo>
                  <a:lnTo>
                    <a:pt x="2395" y="685"/>
                  </a:lnTo>
                  <a:lnTo>
                    <a:pt x="23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1;p45">
              <a:extLst>
                <a:ext uri="{FF2B5EF4-FFF2-40B4-BE49-F238E27FC236}">
                  <a16:creationId xmlns:a16="http://schemas.microsoft.com/office/drawing/2014/main" id="{FBEAE09B-4963-4CF8-AAFC-02C47125E969}"/>
                </a:ext>
              </a:extLst>
            </p:cNvPr>
            <p:cNvSpPr/>
            <p:nvPr/>
          </p:nvSpPr>
          <p:spPr>
            <a:xfrm>
              <a:off x="747902" y="1708140"/>
              <a:ext cx="691854" cy="321311"/>
            </a:xfrm>
            <a:custGeom>
              <a:avLst/>
              <a:gdLst/>
              <a:ahLst/>
              <a:cxnLst/>
              <a:rect l="l" t="t" r="r" b="b"/>
              <a:pathLst>
                <a:path w="18817" h="8739" extrusionOk="0">
                  <a:moveTo>
                    <a:pt x="17968" y="1"/>
                  </a:moveTo>
                  <a:lnTo>
                    <a:pt x="14547" y="343"/>
                  </a:lnTo>
                  <a:cubicBezTo>
                    <a:pt x="14547" y="685"/>
                    <a:pt x="14547" y="1027"/>
                    <a:pt x="14369" y="1369"/>
                  </a:cubicBezTo>
                  <a:cubicBezTo>
                    <a:pt x="13685" y="1369"/>
                    <a:pt x="13001" y="1533"/>
                    <a:pt x="12659" y="1875"/>
                  </a:cubicBezTo>
                  <a:cubicBezTo>
                    <a:pt x="12152" y="2218"/>
                    <a:pt x="6679" y="3244"/>
                    <a:pt x="6679" y="3244"/>
                  </a:cubicBezTo>
                  <a:cubicBezTo>
                    <a:pt x="6679" y="3244"/>
                    <a:pt x="5132" y="1875"/>
                    <a:pt x="4626" y="1711"/>
                  </a:cubicBezTo>
                  <a:cubicBezTo>
                    <a:pt x="4350" y="1711"/>
                    <a:pt x="2846" y="1489"/>
                    <a:pt x="2274" y="1489"/>
                  </a:cubicBezTo>
                  <a:cubicBezTo>
                    <a:pt x="2137" y="1489"/>
                    <a:pt x="2053" y="1502"/>
                    <a:pt x="2053" y="1533"/>
                  </a:cubicBezTo>
                  <a:cubicBezTo>
                    <a:pt x="2053" y="1711"/>
                    <a:pt x="2231" y="2053"/>
                    <a:pt x="2395" y="2218"/>
                  </a:cubicBezTo>
                  <a:cubicBezTo>
                    <a:pt x="2737" y="2218"/>
                    <a:pt x="3600" y="2395"/>
                    <a:pt x="3600" y="2395"/>
                  </a:cubicBezTo>
                  <a:cubicBezTo>
                    <a:pt x="3600" y="2395"/>
                    <a:pt x="2395" y="2738"/>
                    <a:pt x="1889" y="2902"/>
                  </a:cubicBezTo>
                  <a:lnTo>
                    <a:pt x="0" y="3244"/>
                  </a:lnTo>
                  <a:cubicBezTo>
                    <a:pt x="343" y="5132"/>
                    <a:pt x="1027" y="7007"/>
                    <a:pt x="1547" y="8034"/>
                  </a:cubicBezTo>
                  <a:cubicBezTo>
                    <a:pt x="1711" y="8376"/>
                    <a:pt x="1711" y="8718"/>
                    <a:pt x="1889" y="8718"/>
                  </a:cubicBezTo>
                  <a:cubicBezTo>
                    <a:pt x="1945" y="8718"/>
                    <a:pt x="2483" y="8739"/>
                    <a:pt x="3229" y="8739"/>
                  </a:cubicBezTo>
                  <a:cubicBezTo>
                    <a:pt x="4662" y="8739"/>
                    <a:pt x="6861" y="8662"/>
                    <a:pt x="7869" y="8211"/>
                  </a:cubicBezTo>
                  <a:lnTo>
                    <a:pt x="10442" y="6501"/>
                  </a:lnTo>
                  <a:cubicBezTo>
                    <a:pt x="11975" y="6665"/>
                    <a:pt x="15396" y="7349"/>
                    <a:pt x="15916" y="7349"/>
                  </a:cubicBezTo>
                  <a:cubicBezTo>
                    <a:pt x="16600" y="7349"/>
                    <a:pt x="18311" y="6843"/>
                    <a:pt x="18475" y="6665"/>
                  </a:cubicBezTo>
                  <a:cubicBezTo>
                    <a:pt x="18653" y="6501"/>
                    <a:pt x="18653" y="5981"/>
                    <a:pt x="18653" y="5297"/>
                  </a:cubicBezTo>
                  <a:cubicBezTo>
                    <a:pt x="18653" y="4270"/>
                    <a:pt x="18817" y="2902"/>
                    <a:pt x="18653" y="1875"/>
                  </a:cubicBezTo>
                  <a:lnTo>
                    <a:pt x="18653" y="1533"/>
                  </a:lnTo>
                  <a:cubicBezTo>
                    <a:pt x="18475" y="1191"/>
                    <a:pt x="18311" y="685"/>
                    <a:pt x="17968" y="1"/>
                  </a:cubicBezTo>
                  <a:close/>
                </a:path>
              </a:pathLst>
            </a:custGeom>
            <a:solidFill>
              <a:srgbClr val="D86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2;p45">
              <a:extLst>
                <a:ext uri="{FF2B5EF4-FFF2-40B4-BE49-F238E27FC236}">
                  <a16:creationId xmlns:a16="http://schemas.microsoft.com/office/drawing/2014/main" id="{24785683-070D-443A-B1D6-934D1766F037}"/>
                </a:ext>
              </a:extLst>
            </p:cNvPr>
            <p:cNvSpPr/>
            <p:nvPr/>
          </p:nvSpPr>
          <p:spPr>
            <a:xfrm>
              <a:off x="877682" y="1033871"/>
              <a:ext cx="370727" cy="376830"/>
            </a:xfrm>
            <a:custGeom>
              <a:avLst/>
              <a:gdLst/>
              <a:ahLst/>
              <a:cxnLst/>
              <a:rect l="l" t="t" r="r" b="b"/>
              <a:pathLst>
                <a:path w="10083" h="10249" extrusionOk="0">
                  <a:moveTo>
                    <a:pt x="6462" y="0"/>
                  </a:moveTo>
                  <a:cubicBezTo>
                    <a:pt x="6028" y="0"/>
                    <a:pt x="5572" y="53"/>
                    <a:pt x="5115" y="175"/>
                  </a:cubicBezTo>
                  <a:cubicBezTo>
                    <a:pt x="3241" y="353"/>
                    <a:pt x="1694" y="1722"/>
                    <a:pt x="1694" y="2406"/>
                  </a:cubicBezTo>
                  <a:cubicBezTo>
                    <a:pt x="1694" y="2748"/>
                    <a:pt x="1694" y="3432"/>
                    <a:pt x="1872" y="4281"/>
                  </a:cubicBezTo>
                  <a:cubicBezTo>
                    <a:pt x="1694" y="4117"/>
                    <a:pt x="1352" y="4117"/>
                    <a:pt x="1010" y="4117"/>
                  </a:cubicBezTo>
                  <a:cubicBezTo>
                    <a:pt x="1" y="4117"/>
                    <a:pt x="457" y="7186"/>
                    <a:pt x="1770" y="7186"/>
                  </a:cubicBezTo>
                  <a:cubicBezTo>
                    <a:pt x="2006" y="7186"/>
                    <a:pt x="2269" y="7087"/>
                    <a:pt x="2556" y="6854"/>
                  </a:cubicBezTo>
                  <a:cubicBezTo>
                    <a:pt x="2898" y="7702"/>
                    <a:pt x="3241" y="8564"/>
                    <a:pt x="3747" y="9070"/>
                  </a:cubicBezTo>
                  <a:cubicBezTo>
                    <a:pt x="4267" y="9590"/>
                    <a:pt x="4773" y="9933"/>
                    <a:pt x="5293" y="10097"/>
                  </a:cubicBezTo>
                  <a:cubicBezTo>
                    <a:pt x="5576" y="10211"/>
                    <a:pt x="5841" y="10249"/>
                    <a:pt x="6068" y="10249"/>
                  </a:cubicBezTo>
                  <a:cubicBezTo>
                    <a:pt x="6522" y="10249"/>
                    <a:pt x="6826" y="10097"/>
                    <a:pt x="6826" y="10097"/>
                  </a:cubicBezTo>
                  <a:lnTo>
                    <a:pt x="7168" y="10097"/>
                  </a:lnTo>
                  <a:cubicBezTo>
                    <a:pt x="7168" y="10097"/>
                    <a:pt x="8030" y="10097"/>
                    <a:pt x="8879" y="9248"/>
                  </a:cubicBezTo>
                  <a:cubicBezTo>
                    <a:pt x="9221" y="8906"/>
                    <a:pt x="9399" y="8564"/>
                    <a:pt x="9741" y="8044"/>
                  </a:cubicBezTo>
                  <a:cubicBezTo>
                    <a:pt x="9905" y="7538"/>
                    <a:pt x="9905" y="6854"/>
                    <a:pt x="10083" y="6334"/>
                  </a:cubicBezTo>
                  <a:cubicBezTo>
                    <a:pt x="10083" y="4117"/>
                    <a:pt x="9563" y="1722"/>
                    <a:pt x="9221" y="1038"/>
                  </a:cubicBezTo>
                  <a:cubicBezTo>
                    <a:pt x="8961" y="519"/>
                    <a:pt x="7821" y="0"/>
                    <a:pt x="6462" y="0"/>
                  </a:cubicBezTo>
                  <a:close/>
                </a:path>
              </a:pathLst>
            </a:custGeom>
            <a:solidFill>
              <a:srgbClr val="D86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3;p45">
              <a:extLst>
                <a:ext uri="{FF2B5EF4-FFF2-40B4-BE49-F238E27FC236}">
                  <a16:creationId xmlns:a16="http://schemas.microsoft.com/office/drawing/2014/main" id="{319F4218-4304-45AC-A5F6-F3DF1B3C55D9}"/>
                </a:ext>
              </a:extLst>
            </p:cNvPr>
            <p:cNvSpPr/>
            <p:nvPr/>
          </p:nvSpPr>
          <p:spPr>
            <a:xfrm>
              <a:off x="826759" y="1000965"/>
              <a:ext cx="478014" cy="441909"/>
            </a:xfrm>
            <a:custGeom>
              <a:avLst/>
              <a:gdLst/>
              <a:ahLst/>
              <a:cxnLst/>
              <a:rect l="l" t="t" r="r" b="b"/>
              <a:pathLst>
                <a:path w="13001" h="12019" extrusionOk="0">
                  <a:moveTo>
                    <a:pt x="7789" y="1"/>
                  </a:moveTo>
                  <a:cubicBezTo>
                    <a:pt x="7634" y="1"/>
                    <a:pt x="7489" y="14"/>
                    <a:pt x="7363" y="44"/>
                  </a:cubicBezTo>
                  <a:cubicBezTo>
                    <a:pt x="6500" y="222"/>
                    <a:pt x="5994" y="906"/>
                    <a:pt x="5132" y="1070"/>
                  </a:cubicBezTo>
                  <a:cubicBezTo>
                    <a:pt x="4626" y="1248"/>
                    <a:pt x="4106" y="1590"/>
                    <a:pt x="3599" y="1755"/>
                  </a:cubicBezTo>
                  <a:cubicBezTo>
                    <a:pt x="2737" y="1933"/>
                    <a:pt x="3079" y="2617"/>
                    <a:pt x="3079" y="3643"/>
                  </a:cubicBezTo>
                  <a:cubicBezTo>
                    <a:pt x="2915" y="4149"/>
                    <a:pt x="1547" y="4834"/>
                    <a:pt x="1204" y="5354"/>
                  </a:cubicBezTo>
                  <a:cubicBezTo>
                    <a:pt x="862" y="5860"/>
                    <a:pt x="342" y="6380"/>
                    <a:pt x="178" y="7064"/>
                  </a:cubicBezTo>
                  <a:cubicBezTo>
                    <a:pt x="0" y="7571"/>
                    <a:pt x="178" y="8433"/>
                    <a:pt x="862" y="8775"/>
                  </a:cubicBezTo>
                  <a:cubicBezTo>
                    <a:pt x="1027" y="8775"/>
                    <a:pt x="1369" y="8939"/>
                    <a:pt x="1547" y="9117"/>
                  </a:cubicBezTo>
                  <a:cubicBezTo>
                    <a:pt x="1889" y="9459"/>
                    <a:pt x="1711" y="9965"/>
                    <a:pt x="2053" y="10485"/>
                  </a:cubicBezTo>
                  <a:cubicBezTo>
                    <a:pt x="2231" y="10992"/>
                    <a:pt x="2915" y="10992"/>
                    <a:pt x="3421" y="11170"/>
                  </a:cubicBezTo>
                  <a:cubicBezTo>
                    <a:pt x="3599" y="11170"/>
                    <a:pt x="3763" y="11334"/>
                    <a:pt x="3941" y="11334"/>
                  </a:cubicBezTo>
                  <a:lnTo>
                    <a:pt x="3941" y="7913"/>
                  </a:lnTo>
                  <a:lnTo>
                    <a:pt x="3941" y="7749"/>
                  </a:lnTo>
                  <a:cubicBezTo>
                    <a:pt x="3654" y="7982"/>
                    <a:pt x="3391" y="8081"/>
                    <a:pt x="3155" y="8081"/>
                  </a:cubicBezTo>
                  <a:cubicBezTo>
                    <a:pt x="1842" y="8081"/>
                    <a:pt x="1386" y="5012"/>
                    <a:pt x="2395" y="5012"/>
                  </a:cubicBezTo>
                  <a:lnTo>
                    <a:pt x="3079" y="5012"/>
                  </a:lnTo>
                  <a:cubicBezTo>
                    <a:pt x="3599" y="6038"/>
                    <a:pt x="4626" y="6544"/>
                    <a:pt x="4626" y="6544"/>
                  </a:cubicBezTo>
                  <a:cubicBezTo>
                    <a:pt x="4448" y="6202"/>
                    <a:pt x="4626" y="5518"/>
                    <a:pt x="4626" y="5518"/>
                  </a:cubicBezTo>
                  <a:cubicBezTo>
                    <a:pt x="5132" y="4834"/>
                    <a:pt x="5652" y="3807"/>
                    <a:pt x="5652" y="3807"/>
                  </a:cubicBezTo>
                  <a:lnTo>
                    <a:pt x="5994" y="2959"/>
                  </a:lnTo>
                  <a:cubicBezTo>
                    <a:pt x="5994" y="2959"/>
                    <a:pt x="9922" y="3643"/>
                    <a:pt x="11126" y="3807"/>
                  </a:cubicBezTo>
                  <a:cubicBezTo>
                    <a:pt x="11290" y="4834"/>
                    <a:pt x="11468" y="6038"/>
                    <a:pt x="11468" y="7229"/>
                  </a:cubicBezTo>
                  <a:cubicBezTo>
                    <a:pt x="11290" y="7749"/>
                    <a:pt x="11290" y="8433"/>
                    <a:pt x="11126" y="8939"/>
                  </a:cubicBezTo>
                  <a:cubicBezTo>
                    <a:pt x="10784" y="9459"/>
                    <a:pt x="10606" y="9801"/>
                    <a:pt x="10264" y="10143"/>
                  </a:cubicBezTo>
                  <a:cubicBezTo>
                    <a:pt x="9415" y="10992"/>
                    <a:pt x="8553" y="10992"/>
                    <a:pt x="8553" y="10992"/>
                  </a:cubicBezTo>
                  <a:lnTo>
                    <a:pt x="8211" y="10992"/>
                  </a:lnTo>
                  <a:cubicBezTo>
                    <a:pt x="8211" y="10992"/>
                    <a:pt x="8047" y="11170"/>
                    <a:pt x="7869" y="11170"/>
                  </a:cubicBezTo>
                  <a:lnTo>
                    <a:pt x="7869" y="12018"/>
                  </a:lnTo>
                  <a:cubicBezTo>
                    <a:pt x="8211" y="12018"/>
                    <a:pt x="8389" y="11854"/>
                    <a:pt x="8731" y="11854"/>
                  </a:cubicBezTo>
                  <a:cubicBezTo>
                    <a:pt x="8959" y="11854"/>
                    <a:pt x="9187" y="11927"/>
                    <a:pt x="9415" y="11927"/>
                  </a:cubicBezTo>
                  <a:cubicBezTo>
                    <a:pt x="9529" y="11927"/>
                    <a:pt x="9643" y="11909"/>
                    <a:pt x="9757" y="11854"/>
                  </a:cubicBezTo>
                  <a:lnTo>
                    <a:pt x="10264" y="11334"/>
                  </a:lnTo>
                  <a:cubicBezTo>
                    <a:pt x="10606" y="10992"/>
                    <a:pt x="11126" y="10828"/>
                    <a:pt x="11468" y="10650"/>
                  </a:cubicBezTo>
                  <a:cubicBezTo>
                    <a:pt x="11810" y="10485"/>
                    <a:pt x="12316" y="10143"/>
                    <a:pt x="12316" y="9623"/>
                  </a:cubicBezTo>
                  <a:cubicBezTo>
                    <a:pt x="12494" y="9117"/>
                    <a:pt x="12152" y="8775"/>
                    <a:pt x="12316" y="8255"/>
                  </a:cubicBezTo>
                  <a:cubicBezTo>
                    <a:pt x="12316" y="7571"/>
                    <a:pt x="13001" y="6886"/>
                    <a:pt x="13001" y="6202"/>
                  </a:cubicBezTo>
                  <a:cubicBezTo>
                    <a:pt x="13001" y="5696"/>
                    <a:pt x="12659" y="5176"/>
                    <a:pt x="12316" y="4669"/>
                  </a:cubicBezTo>
                  <a:cubicBezTo>
                    <a:pt x="11810" y="3643"/>
                    <a:pt x="11810" y="2439"/>
                    <a:pt x="11290" y="1413"/>
                  </a:cubicBezTo>
                  <a:cubicBezTo>
                    <a:pt x="11290" y="1248"/>
                    <a:pt x="11126" y="906"/>
                    <a:pt x="10784" y="728"/>
                  </a:cubicBezTo>
                  <a:cubicBezTo>
                    <a:pt x="10606" y="564"/>
                    <a:pt x="10264" y="564"/>
                    <a:pt x="9922" y="386"/>
                  </a:cubicBezTo>
                  <a:cubicBezTo>
                    <a:pt x="9364" y="252"/>
                    <a:pt x="8471" y="1"/>
                    <a:pt x="7789" y="1"/>
                  </a:cubicBezTo>
                  <a:close/>
                </a:path>
              </a:pathLst>
            </a:custGeom>
            <a:solidFill>
              <a:srgbClr val="56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4;p45">
              <a:extLst>
                <a:ext uri="{FF2B5EF4-FFF2-40B4-BE49-F238E27FC236}">
                  <a16:creationId xmlns:a16="http://schemas.microsoft.com/office/drawing/2014/main" id="{99AF8839-6510-46CC-ADCC-998A8A6834DD}"/>
                </a:ext>
              </a:extLst>
            </p:cNvPr>
            <p:cNvSpPr/>
            <p:nvPr/>
          </p:nvSpPr>
          <p:spPr>
            <a:xfrm>
              <a:off x="883602" y="889375"/>
              <a:ext cx="377418" cy="213840"/>
            </a:xfrm>
            <a:custGeom>
              <a:avLst/>
              <a:gdLst/>
              <a:ahLst/>
              <a:cxnLst/>
              <a:rect l="l" t="t" r="r" b="b"/>
              <a:pathLst>
                <a:path w="10265" h="5816" extrusionOk="0">
                  <a:moveTo>
                    <a:pt x="6159" y="0"/>
                  </a:moveTo>
                  <a:cubicBezTo>
                    <a:pt x="6159" y="0"/>
                    <a:pt x="5981" y="0"/>
                    <a:pt x="5981" y="178"/>
                  </a:cubicBezTo>
                  <a:cubicBezTo>
                    <a:pt x="5132" y="2053"/>
                    <a:pt x="2737" y="2395"/>
                    <a:pt x="2053" y="2395"/>
                  </a:cubicBezTo>
                  <a:cubicBezTo>
                    <a:pt x="2053" y="2573"/>
                    <a:pt x="1875" y="2573"/>
                    <a:pt x="1875" y="2573"/>
                  </a:cubicBezTo>
                  <a:cubicBezTo>
                    <a:pt x="1875" y="3763"/>
                    <a:pt x="685" y="4625"/>
                    <a:pt x="1" y="4968"/>
                  </a:cubicBezTo>
                  <a:lnTo>
                    <a:pt x="1" y="5310"/>
                  </a:lnTo>
                  <a:lnTo>
                    <a:pt x="1027" y="5816"/>
                  </a:lnTo>
                  <a:lnTo>
                    <a:pt x="9922" y="3941"/>
                  </a:lnTo>
                  <a:cubicBezTo>
                    <a:pt x="10264" y="3079"/>
                    <a:pt x="10086" y="2231"/>
                    <a:pt x="9922" y="1888"/>
                  </a:cubicBezTo>
                  <a:cubicBezTo>
                    <a:pt x="9922" y="1711"/>
                    <a:pt x="9744" y="1711"/>
                    <a:pt x="9744" y="1711"/>
                  </a:cubicBezTo>
                  <a:cubicBezTo>
                    <a:pt x="9641" y="1723"/>
                    <a:pt x="9538" y="1728"/>
                    <a:pt x="9436" y="1728"/>
                  </a:cubicBezTo>
                  <a:cubicBezTo>
                    <a:pt x="8030" y="1728"/>
                    <a:pt x="6797" y="638"/>
                    <a:pt x="6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5;p45">
              <a:extLst>
                <a:ext uri="{FF2B5EF4-FFF2-40B4-BE49-F238E27FC236}">
                  <a16:creationId xmlns:a16="http://schemas.microsoft.com/office/drawing/2014/main" id="{58C78D18-6549-4738-80A5-DF3EBF6A7D1A}"/>
                </a:ext>
              </a:extLst>
            </p:cNvPr>
            <p:cNvSpPr/>
            <p:nvPr/>
          </p:nvSpPr>
          <p:spPr>
            <a:xfrm>
              <a:off x="984235" y="1071999"/>
              <a:ext cx="327084" cy="51548"/>
            </a:xfrm>
            <a:custGeom>
              <a:avLst/>
              <a:gdLst/>
              <a:ahLst/>
              <a:cxnLst/>
              <a:rect l="l" t="t" r="r" b="b"/>
              <a:pathLst>
                <a:path w="8896" h="1402" extrusionOk="0">
                  <a:moveTo>
                    <a:pt x="7185" y="1"/>
                  </a:moveTo>
                  <a:lnTo>
                    <a:pt x="2560" y="165"/>
                  </a:lnTo>
                  <a:lnTo>
                    <a:pt x="0" y="1027"/>
                  </a:lnTo>
                  <a:cubicBezTo>
                    <a:pt x="0" y="1027"/>
                    <a:pt x="4053" y="1402"/>
                    <a:pt x="5725" y="1402"/>
                  </a:cubicBezTo>
                  <a:cubicBezTo>
                    <a:pt x="5996" y="1402"/>
                    <a:pt x="6204" y="1392"/>
                    <a:pt x="6323" y="1369"/>
                  </a:cubicBezTo>
                  <a:cubicBezTo>
                    <a:pt x="7349" y="1369"/>
                    <a:pt x="8718" y="1369"/>
                    <a:pt x="8896" y="849"/>
                  </a:cubicBezTo>
                  <a:cubicBezTo>
                    <a:pt x="8896" y="343"/>
                    <a:pt x="7185" y="1"/>
                    <a:pt x="7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06;p45">
              <a:extLst>
                <a:ext uri="{FF2B5EF4-FFF2-40B4-BE49-F238E27FC236}">
                  <a16:creationId xmlns:a16="http://schemas.microsoft.com/office/drawing/2014/main" id="{FFB0EB53-7FE0-4336-9DB2-085E08193822}"/>
                </a:ext>
              </a:extLst>
            </p:cNvPr>
            <p:cNvSpPr/>
            <p:nvPr/>
          </p:nvSpPr>
          <p:spPr>
            <a:xfrm>
              <a:off x="921325" y="1033504"/>
              <a:ext cx="327084" cy="94897"/>
            </a:xfrm>
            <a:custGeom>
              <a:avLst/>
              <a:gdLst/>
              <a:ahLst/>
              <a:cxnLst/>
              <a:rect l="l" t="t" r="r" b="b"/>
              <a:pathLst>
                <a:path w="8896" h="2581" extrusionOk="0">
                  <a:moveTo>
                    <a:pt x="7794" y="0"/>
                  </a:moveTo>
                  <a:cubicBezTo>
                    <a:pt x="6521" y="0"/>
                    <a:pt x="4430" y="77"/>
                    <a:pt x="3080" y="528"/>
                  </a:cubicBezTo>
                  <a:cubicBezTo>
                    <a:pt x="1027" y="1212"/>
                    <a:pt x="1" y="1896"/>
                    <a:pt x="1" y="1896"/>
                  </a:cubicBezTo>
                  <a:lnTo>
                    <a:pt x="343" y="2580"/>
                  </a:lnTo>
                  <a:cubicBezTo>
                    <a:pt x="343" y="2580"/>
                    <a:pt x="7350" y="1212"/>
                    <a:pt x="8896" y="1048"/>
                  </a:cubicBezTo>
                  <a:lnTo>
                    <a:pt x="8896" y="21"/>
                  </a:lnTo>
                  <a:cubicBezTo>
                    <a:pt x="8896" y="21"/>
                    <a:pt x="8456" y="0"/>
                    <a:pt x="7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7;p45">
              <a:extLst>
                <a:ext uri="{FF2B5EF4-FFF2-40B4-BE49-F238E27FC236}">
                  <a16:creationId xmlns:a16="http://schemas.microsoft.com/office/drawing/2014/main" id="{FCBB8527-02CD-4BA1-96FA-21454CB76EF3}"/>
                </a:ext>
              </a:extLst>
            </p:cNvPr>
            <p:cNvSpPr/>
            <p:nvPr/>
          </p:nvSpPr>
          <p:spPr>
            <a:xfrm>
              <a:off x="1128621" y="977397"/>
              <a:ext cx="88095" cy="100669"/>
            </a:xfrm>
            <a:custGeom>
              <a:avLst/>
              <a:gdLst/>
              <a:ahLst/>
              <a:cxnLst/>
              <a:rect l="l" t="t" r="r" b="b"/>
              <a:pathLst>
                <a:path w="2396" h="2738" extrusionOk="0">
                  <a:moveTo>
                    <a:pt x="1205" y="1"/>
                  </a:moveTo>
                  <a:cubicBezTo>
                    <a:pt x="1205" y="1"/>
                    <a:pt x="911" y="295"/>
                    <a:pt x="619" y="295"/>
                  </a:cubicBezTo>
                  <a:cubicBezTo>
                    <a:pt x="523" y="295"/>
                    <a:pt x="428" y="263"/>
                    <a:pt x="343" y="179"/>
                  </a:cubicBezTo>
                  <a:lnTo>
                    <a:pt x="1" y="521"/>
                  </a:lnTo>
                  <a:cubicBezTo>
                    <a:pt x="1" y="521"/>
                    <a:pt x="343" y="863"/>
                    <a:pt x="343" y="1027"/>
                  </a:cubicBezTo>
                  <a:cubicBezTo>
                    <a:pt x="343" y="1205"/>
                    <a:pt x="179" y="1369"/>
                    <a:pt x="179" y="1547"/>
                  </a:cubicBezTo>
                  <a:lnTo>
                    <a:pt x="179" y="1889"/>
                  </a:lnTo>
                  <a:cubicBezTo>
                    <a:pt x="179" y="2054"/>
                    <a:pt x="343" y="2231"/>
                    <a:pt x="343" y="2396"/>
                  </a:cubicBezTo>
                  <a:cubicBezTo>
                    <a:pt x="521" y="2574"/>
                    <a:pt x="685" y="2574"/>
                    <a:pt x="863" y="2574"/>
                  </a:cubicBezTo>
                  <a:lnTo>
                    <a:pt x="1205" y="2574"/>
                  </a:lnTo>
                  <a:cubicBezTo>
                    <a:pt x="1205" y="2738"/>
                    <a:pt x="1369" y="2738"/>
                    <a:pt x="1369" y="2738"/>
                  </a:cubicBezTo>
                  <a:lnTo>
                    <a:pt x="1369" y="2574"/>
                  </a:lnTo>
                  <a:lnTo>
                    <a:pt x="1547" y="2574"/>
                  </a:lnTo>
                  <a:cubicBezTo>
                    <a:pt x="1547" y="2574"/>
                    <a:pt x="1712" y="2574"/>
                    <a:pt x="1712" y="2396"/>
                  </a:cubicBezTo>
                  <a:cubicBezTo>
                    <a:pt x="1889" y="2396"/>
                    <a:pt x="2054" y="2396"/>
                    <a:pt x="2232" y="2231"/>
                  </a:cubicBezTo>
                  <a:cubicBezTo>
                    <a:pt x="2396" y="2054"/>
                    <a:pt x="2396" y="1889"/>
                    <a:pt x="2396" y="1711"/>
                  </a:cubicBezTo>
                  <a:lnTo>
                    <a:pt x="2396" y="1369"/>
                  </a:lnTo>
                  <a:cubicBezTo>
                    <a:pt x="2232" y="1205"/>
                    <a:pt x="2232" y="1027"/>
                    <a:pt x="2232" y="863"/>
                  </a:cubicBezTo>
                  <a:cubicBezTo>
                    <a:pt x="2054" y="685"/>
                    <a:pt x="2232" y="343"/>
                    <a:pt x="2232" y="343"/>
                  </a:cubicBezTo>
                  <a:lnTo>
                    <a:pt x="1889" y="1"/>
                  </a:lnTo>
                  <a:cubicBezTo>
                    <a:pt x="1775" y="174"/>
                    <a:pt x="1661" y="232"/>
                    <a:pt x="1560" y="232"/>
                  </a:cubicBezTo>
                  <a:cubicBezTo>
                    <a:pt x="1357" y="232"/>
                    <a:pt x="1205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CCD383-C0E2-4456-87E9-3D7EFCBA08EE}"/>
              </a:ext>
            </a:extLst>
          </p:cNvPr>
          <p:cNvSpPr/>
          <p:nvPr/>
        </p:nvSpPr>
        <p:spPr>
          <a:xfrm>
            <a:off x="2106966" y="1085072"/>
            <a:ext cx="3006540" cy="3722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666748-3E2F-459C-92A5-821CD52C62DB}"/>
              </a:ext>
            </a:extLst>
          </p:cNvPr>
          <p:cNvGrpSpPr/>
          <p:nvPr/>
        </p:nvGrpSpPr>
        <p:grpSpPr>
          <a:xfrm>
            <a:off x="2159433" y="1336127"/>
            <a:ext cx="2923913" cy="3020595"/>
            <a:chOff x="2537010" y="914400"/>
            <a:chExt cx="2923913" cy="30205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61C635-32BE-4BC6-9B6D-168C1C5F8DD6}"/>
                </a:ext>
              </a:extLst>
            </p:cNvPr>
            <p:cNvSpPr/>
            <p:nvPr/>
          </p:nvSpPr>
          <p:spPr>
            <a:xfrm>
              <a:off x="3494471" y="2251497"/>
              <a:ext cx="1966452" cy="272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236650-E899-410E-8402-7A78CFC00EE0}"/>
                </a:ext>
              </a:extLst>
            </p:cNvPr>
            <p:cNvSpPr txBox="1"/>
            <p:nvPr/>
          </p:nvSpPr>
          <p:spPr>
            <a:xfrm>
              <a:off x="2537010" y="2216648"/>
              <a:ext cx="1521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Username</a:t>
              </a:r>
              <a:endParaRPr lang="en-GB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1E4E40-66F1-4329-985F-A6B49014257F}"/>
                </a:ext>
              </a:extLst>
            </p:cNvPr>
            <p:cNvSpPr/>
            <p:nvPr/>
          </p:nvSpPr>
          <p:spPr>
            <a:xfrm>
              <a:off x="3494471" y="2690856"/>
              <a:ext cx="1966452" cy="272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3C720B3-C5E6-45F9-BB30-76BC8C6A8D41}"/>
                </a:ext>
              </a:extLst>
            </p:cNvPr>
            <p:cNvSpPr txBox="1"/>
            <p:nvPr/>
          </p:nvSpPr>
          <p:spPr>
            <a:xfrm>
              <a:off x="2537010" y="2656007"/>
              <a:ext cx="1521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Password</a:t>
              </a:r>
              <a:endParaRPr lang="en-GB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D2E0BA-D8DF-48A9-974E-57CA5624B278}"/>
                </a:ext>
              </a:extLst>
            </p:cNvPr>
            <p:cNvSpPr/>
            <p:nvPr/>
          </p:nvSpPr>
          <p:spPr>
            <a:xfrm>
              <a:off x="3165996" y="3164681"/>
              <a:ext cx="1798910" cy="3077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Login</a:t>
              </a:r>
              <a:endParaRPr lang="en-GB" dirty="0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7F3315C0-A616-4C4B-AB90-10475F74C472}"/>
                </a:ext>
              </a:extLst>
            </p:cNvPr>
            <p:cNvSpPr/>
            <p:nvPr/>
          </p:nvSpPr>
          <p:spPr>
            <a:xfrm>
              <a:off x="3165996" y="3627218"/>
              <a:ext cx="1798910" cy="3077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Report a Crime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9A0F12-9A84-42E6-8379-2DB0B63B9298}"/>
                </a:ext>
              </a:extLst>
            </p:cNvPr>
            <p:cNvSpPr txBox="1"/>
            <p:nvPr/>
          </p:nvSpPr>
          <p:spPr>
            <a:xfrm>
              <a:off x="3107531" y="914400"/>
              <a:ext cx="1607344" cy="307777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LEMS</a:t>
              </a:r>
              <a:endParaRPr lang="en-GB" b="1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E96F464-52E7-4748-9F8F-27D0B945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485" y="1490015"/>
            <a:ext cx="5670667" cy="2598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246542" y="246543"/>
            <a:ext cx="1213087" cy="72000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48"/>
          <p:cNvSpPr txBox="1">
            <a:spLocks noGrp="1"/>
          </p:cNvSpPr>
          <p:nvPr>
            <p:ph type="title" idx="4294967295"/>
          </p:nvPr>
        </p:nvSpPr>
        <p:spPr>
          <a:xfrm>
            <a:off x="166350" y="342694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2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583478" y="399381"/>
            <a:ext cx="1801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sym typeface="Fugaz One"/>
              </a:rPr>
              <a:t>Report a Crime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F7447-7A70-4167-B7AF-3EDC59AE526A}"/>
              </a:ext>
            </a:extLst>
          </p:cNvPr>
          <p:cNvSpPr txBox="1"/>
          <p:nvPr/>
        </p:nvSpPr>
        <p:spPr>
          <a:xfrm>
            <a:off x="112472" y="1280861"/>
            <a:ext cx="2458863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 a Complain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Complain 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Exit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09DB4-80D9-4115-94BE-364C368F5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1" y="2087298"/>
            <a:ext cx="2469094" cy="2598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B9C37CF-E460-41F2-992F-EB20170E659F}"/>
              </a:ext>
            </a:extLst>
          </p:cNvPr>
          <p:cNvCxnSpPr>
            <a:cxnSpLocks/>
          </p:cNvCxnSpPr>
          <p:nvPr/>
        </p:nvCxnSpPr>
        <p:spPr>
          <a:xfrm flipV="1">
            <a:off x="1908463" y="605181"/>
            <a:ext cx="2565113" cy="832194"/>
          </a:xfrm>
          <a:prstGeom prst="bentConnector3">
            <a:avLst>
              <a:gd name="adj1" fmla="val 558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845616A-FABD-4E86-B8CD-8EB0C2A45248}"/>
              </a:ext>
            </a:extLst>
          </p:cNvPr>
          <p:cNvCxnSpPr>
            <a:cxnSpLocks/>
          </p:cNvCxnSpPr>
          <p:nvPr/>
        </p:nvCxnSpPr>
        <p:spPr>
          <a:xfrm>
            <a:off x="2309709" y="1643175"/>
            <a:ext cx="2086184" cy="19263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197B5C-8223-40F5-8E39-1A31A2BA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657" y="187296"/>
            <a:ext cx="4388182" cy="20589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26AB3-E461-409B-A007-51FBF8806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576" y="2862216"/>
            <a:ext cx="2301439" cy="13031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3791E-AEAE-4B2D-A2EE-116F1825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698" y="230294"/>
            <a:ext cx="2663904" cy="4229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CA732-F87D-4CC9-B3D8-D8A619A9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9" y="584407"/>
            <a:ext cx="4539681" cy="34141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BA0289-E821-4316-89CB-8642EDE49D3E}"/>
              </a:ext>
            </a:extLst>
          </p:cNvPr>
          <p:cNvCxnSpPr/>
          <p:nvPr/>
        </p:nvCxnSpPr>
        <p:spPr>
          <a:xfrm>
            <a:off x="4775200" y="1998133"/>
            <a:ext cx="7674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71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812;p48">
            <a:extLst>
              <a:ext uri="{FF2B5EF4-FFF2-40B4-BE49-F238E27FC236}">
                <a16:creationId xmlns:a16="http://schemas.microsoft.com/office/drawing/2014/main" id="{C703EB6E-3170-411C-9F1F-435975DED9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20601" y="2020346"/>
            <a:ext cx="685552" cy="27524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12" name="Google Shape;812;p48"/>
          <p:cNvCxnSpPr>
            <a:cxnSpLocks/>
          </p:cNvCxnSpPr>
          <p:nvPr/>
        </p:nvCxnSpPr>
        <p:spPr>
          <a:xfrm rot="16200000" flipH="1">
            <a:off x="-376481" y="-95735"/>
            <a:ext cx="844374" cy="583478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48"/>
          <p:cNvSpPr txBox="1">
            <a:spLocks noGrp="1"/>
          </p:cNvSpPr>
          <p:nvPr>
            <p:ph type="title" idx="4294967295"/>
          </p:nvPr>
        </p:nvSpPr>
        <p:spPr>
          <a:xfrm>
            <a:off x="390239" y="414166"/>
            <a:ext cx="601500" cy="527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3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77132" y="1320724"/>
            <a:ext cx="1801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  <a:latin typeface="Fugaz One"/>
                <a:sym typeface="Fugaz One"/>
              </a:rPr>
              <a:t>HR (Hiring Manager)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5" name="Google Shape;812;p48">
            <a:extLst>
              <a:ext uri="{FF2B5EF4-FFF2-40B4-BE49-F238E27FC236}">
                <a16:creationId xmlns:a16="http://schemas.microsoft.com/office/drawing/2014/main" id="{6057CF0C-AB37-474C-A09B-B416E7A7D22A}"/>
              </a:ext>
            </a:extLst>
          </p:cNvPr>
          <p:cNvCxnSpPr>
            <a:cxnSpLocks/>
          </p:cNvCxnSpPr>
          <p:nvPr/>
        </p:nvCxnSpPr>
        <p:spPr>
          <a:xfrm>
            <a:off x="991739" y="693573"/>
            <a:ext cx="652424" cy="23552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812;p48">
            <a:extLst>
              <a:ext uri="{FF2B5EF4-FFF2-40B4-BE49-F238E27FC236}">
                <a16:creationId xmlns:a16="http://schemas.microsoft.com/office/drawing/2014/main" id="{322D9172-B6CC-4308-9C81-579B57179A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60187" y="2079680"/>
            <a:ext cx="734759" cy="24938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7" name="Google Shape;812;p48">
            <a:extLst>
              <a:ext uri="{FF2B5EF4-FFF2-40B4-BE49-F238E27FC236}">
                <a16:creationId xmlns:a16="http://schemas.microsoft.com/office/drawing/2014/main" id="{5BC15520-1EF8-48FD-8027-C3659A543D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5684" y="1409424"/>
            <a:ext cx="1314442" cy="113704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737506-46C2-4597-8D97-EFFF1C5A0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126" y="216821"/>
            <a:ext cx="2580879" cy="16201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AC20-39E7-4633-87BA-245B01DB7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66" y="84974"/>
            <a:ext cx="3101609" cy="18365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8FA0B7-41BA-4F99-A172-5A993E8AF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445" y="2559627"/>
            <a:ext cx="3861135" cy="2102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93A8EA-4324-4FE2-AFE2-6B3D6FC58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07" y="2607230"/>
            <a:ext cx="4302264" cy="163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0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812;p48">
            <a:extLst>
              <a:ext uri="{FF2B5EF4-FFF2-40B4-BE49-F238E27FC236}">
                <a16:creationId xmlns:a16="http://schemas.microsoft.com/office/drawing/2014/main" id="{501201DC-6FFA-4D09-8088-D280115DB032}"/>
              </a:ext>
            </a:extLst>
          </p:cNvPr>
          <p:cNvCxnSpPr>
            <a:cxnSpLocks/>
          </p:cNvCxnSpPr>
          <p:nvPr/>
        </p:nvCxnSpPr>
        <p:spPr>
          <a:xfrm flipV="1">
            <a:off x="3876354" y="2370299"/>
            <a:ext cx="1961387" cy="87049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99E98-B5C3-4E3A-8790-D563BD10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05" y="3220933"/>
            <a:ext cx="3863675" cy="15469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79660B-F34D-45BF-8AA0-D06C73256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41273" cy="27501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8" name="Google Shape;812;p48">
            <a:extLst>
              <a:ext uri="{FF2B5EF4-FFF2-40B4-BE49-F238E27FC236}">
                <a16:creationId xmlns:a16="http://schemas.microsoft.com/office/drawing/2014/main" id="{10854171-5D12-4ABC-B508-D10F75C9F235}"/>
              </a:ext>
            </a:extLst>
          </p:cNvPr>
          <p:cNvCxnSpPr>
            <a:cxnSpLocks/>
          </p:cNvCxnSpPr>
          <p:nvPr/>
        </p:nvCxnSpPr>
        <p:spPr>
          <a:xfrm>
            <a:off x="2781461" y="2750127"/>
            <a:ext cx="903848" cy="41538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26D246D-5747-46A5-842A-0617D96D9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487" y="440858"/>
            <a:ext cx="2919199" cy="3179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S Police Ranks: Law Enforcement Positions by Slidesgo">
  <a:themeElements>
    <a:clrScheme name="Simple Light">
      <a:dk1>
        <a:srgbClr val="292929"/>
      </a:dk1>
      <a:lt1>
        <a:srgbClr val="FFFFFF"/>
      </a:lt1>
      <a:dk2>
        <a:srgbClr val="D8151C"/>
      </a:dk2>
      <a:lt2>
        <a:srgbClr val="84A1D4"/>
      </a:lt2>
      <a:accent1>
        <a:srgbClr val="3771B0"/>
      </a:accent1>
      <a:accent2>
        <a:srgbClr val="73729C"/>
      </a:accent2>
      <a:accent3>
        <a:srgbClr val="2C253D"/>
      </a:accent3>
      <a:accent4>
        <a:srgbClr val="183147"/>
      </a:accent4>
      <a:accent5>
        <a:srgbClr val="353435"/>
      </a:accent5>
      <a:accent6>
        <a:srgbClr val="F1F1F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454</Words>
  <Application>Microsoft Office PowerPoint</Application>
  <PresentationFormat>On-screen Show (16:9)</PresentationFormat>
  <Paragraphs>119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Fugaz One</vt:lpstr>
      <vt:lpstr>Bebas Neue</vt:lpstr>
      <vt:lpstr>Söhne</vt:lpstr>
      <vt:lpstr>Lato</vt:lpstr>
      <vt:lpstr>Wingdings</vt:lpstr>
      <vt:lpstr>US Police Ranks: Law Enforcement Positions by Slidesgo</vt:lpstr>
      <vt:lpstr>Law Enforcement Management System (LEMS) </vt:lpstr>
      <vt:lpstr>What the System is doing? </vt:lpstr>
      <vt:lpstr>5</vt:lpstr>
      <vt:lpstr>Zunaira Abdul Aziz BSSE23058 Best Assistant</vt:lpstr>
      <vt:lpstr>1</vt:lpstr>
      <vt:lpstr>2</vt:lpstr>
      <vt:lpstr>PowerPoint Presentation</vt:lpstr>
      <vt:lpstr>3</vt:lpstr>
      <vt:lpstr>PowerPoint Presentation</vt:lpstr>
      <vt:lpstr>PowerPoint Presentation</vt:lpstr>
      <vt:lpstr>4</vt:lpstr>
      <vt:lpstr>PowerPoint Presentation</vt:lpstr>
      <vt:lpstr>PowerPoint Presentation</vt:lpstr>
      <vt:lpstr>PowerPoint Presentation</vt:lpstr>
      <vt:lpstr>PowerPoint Presentation</vt:lpstr>
      <vt:lpstr>5</vt:lpstr>
      <vt:lpstr>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</vt:lpstr>
      <vt:lpstr>PowerPoint Presentation</vt:lpstr>
      <vt:lpstr>PowerPoint Presentation</vt:lpstr>
      <vt:lpstr>PowerPoint Presentation</vt:lpstr>
      <vt:lpstr>8</vt:lpstr>
      <vt:lpstr>PowerPoint Presentation</vt:lpstr>
      <vt:lpstr>9</vt:lpstr>
      <vt:lpstr>Any 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Law Enforcement Management System (LEMS)</dc:title>
  <dc:creator>InnoSTARK</dc:creator>
  <cp:lastModifiedBy>Zunaira Abdul Aziz</cp:lastModifiedBy>
  <cp:revision>75</cp:revision>
  <dcterms:modified xsi:type="dcterms:W3CDTF">2024-05-09T07:27:03Z</dcterms:modified>
</cp:coreProperties>
</file>